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63" r:id="rId2"/>
  </p:sldIdLst>
  <p:sldSz cx="9601200" cy="12801600" type="A3"/>
  <p:notesSz cx="6735763" cy="9866313"/>
  <p:defaultTextStyle>
    <a:defPPr>
      <a:defRPr lang="ko-KR"/>
    </a:defPPr>
    <a:lvl1pPr algn="ctr" rtl="0" fontAlgn="base" latinLnBrk="1">
      <a:spcBef>
        <a:spcPct val="0"/>
      </a:spcBef>
      <a:spcAft>
        <a:spcPct val="0"/>
      </a:spcAft>
      <a:defRPr kumimoji="1" kern="1200">
        <a:solidFill>
          <a:srgbClr val="FFFFFF"/>
        </a:solidFill>
        <a:latin typeface="VAG Round" pitchFamily="82" charset="0"/>
        <a:ea typeface="맑은 고딕" pitchFamily="50" charset="-127"/>
        <a:cs typeface="+mn-cs"/>
      </a:defRPr>
    </a:lvl1pPr>
    <a:lvl2pPr marL="638175" indent="-180975" algn="ctr" rtl="0" fontAlgn="base" latinLnBrk="1">
      <a:spcBef>
        <a:spcPct val="0"/>
      </a:spcBef>
      <a:spcAft>
        <a:spcPct val="0"/>
      </a:spcAft>
      <a:defRPr kumimoji="1" kern="1200">
        <a:solidFill>
          <a:srgbClr val="FFFFFF"/>
        </a:solidFill>
        <a:latin typeface="VAG Round" pitchFamily="82" charset="0"/>
        <a:ea typeface="맑은 고딕" pitchFamily="50" charset="-127"/>
        <a:cs typeface="+mn-cs"/>
      </a:defRPr>
    </a:lvl2pPr>
    <a:lvl3pPr marL="1277938" indent="-363538" algn="ctr" rtl="0" fontAlgn="base" latinLnBrk="1">
      <a:spcBef>
        <a:spcPct val="0"/>
      </a:spcBef>
      <a:spcAft>
        <a:spcPct val="0"/>
      </a:spcAft>
      <a:defRPr kumimoji="1" kern="1200">
        <a:solidFill>
          <a:srgbClr val="FFFFFF"/>
        </a:solidFill>
        <a:latin typeface="VAG Round" pitchFamily="82" charset="0"/>
        <a:ea typeface="맑은 고딕" pitchFamily="50" charset="-127"/>
        <a:cs typeface="+mn-cs"/>
      </a:defRPr>
    </a:lvl3pPr>
    <a:lvl4pPr marL="1917700" indent="-546100" algn="ctr" rtl="0" fontAlgn="base" latinLnBrk="1">
      <a:spcBef>
        <a:spcPct val="0"/>
      </a:spcBef>
      <a:spcAft>
        <a:spcPct val="0"/>
      </a:spcAft>
      <a:defRPr kumimoji="1" kern="1200">
        <a:solidFill>
          <a:srgbClr val="FFFFFF"/>
        </a:solidFill>
        <a:latin typeface="VAG Round" pitchFamily="82" charset="0"/>
        <a:ea typeface="맑은 고딕" pitchFamily="50" charset="-127"/>
        <a:cs typeface="+mn-cs"/>
      </a:defRPr>
    </a:lvl4pPr>
    <a:lvl5pPr marL="2557463" indent="-728663" algn="ctr" rtl="0" fontAlgn="base" latinLnBrk="1">
      <a:spcBef>
        <a:spcPct val="0"/>
      </a:spcBef>
      <a:spcAft>
        <a:spcPct val="0"/>
      </a:spcAft>
      <a:defRPr kumimoji="1" kern="1200">
        <a:solidFill>
          <a:srgbClr val="FFFFFF"/>
        </a:solidFill>
        <a:latin typeface="VAG Round" pitchFamily="82" charset="0"/>
        <a:ea typeface="맑은 고딕" pitchFamily="50" charset="-127"/>
        <a:cs typeface="+mn-cs"/>
      </a:defRPr>
    </a:lvl5pPr>
    <a:lvl6pPr marL="2286000" algn="l" defTabSz="914400" rtl="0" eaLnBrk="1" latinLnBrk="1" hangingPunct="1">
      <a:defRPr kumimoji="1" kern="1200">
        <a:solidFill>
          <a:srgbClr val="FFFFFF"/>
        </a:solidFill>
        <a:latin typeface="VAG Round" pitchFamily="82" charset="0"/>
        <a:ea typeface="맑은 고딕" pitchFamily="50" charset="-127"/>
        <a:cs typeface="+mn-cs"/>
      </a:defRPr>
    </a:lvl6pPr>
    <a:lvl7pPr marL="2743200" algn="l" defTabSz="914400" rtl="0" eaLnBrk="1" latinLnBrk="1" hangingPunct="1">
      <a:defRPr kumimoji="1" kern="1200">
        <a:solidFill>
          <a:srgbClr val="FFFFFF"/>
        </a:solidFill>
        <a:latin typeface="VAG Round" pitchFamily="82" charset="0"/>
        <a:ea typeface="맑은 고딕" pitchFamily="50" charset="-127"/>
        <a:cs typeface="+mn-cs"/>
      </a:defRPr>
    </a:lvl7pPr>
    <a:lvl8pPr marL="3200400" algn="l" defTabSz="914400" rtl="0" eaLnBrk="1" latinLnBrk="1" hangingPunct="1">
      <a:defRPr kumimoji="1" kern="1200">
        <a:solidFill>
          <a:srgbClr val="FFFFFF"/>
        </a:solidFill>
        <a:latin typeface="VAG Round" pitchFamily="82" charset="0"/>
        <a:ea typeface="맑은 고딕" pitchFamily="50" charset="-127"/>
        <a:cs typeface="+mn-cs"/>
      </a:defRPr>
    </a:lvl8pPr>
    <a:lvl9pPr marL="3657600" algn="l" defTabSz="914400" rtl="0" eaLnBrk="1" latinLnBrk="1" hangingPunct="1">
      <a:defRPr kumimoji="1" kern="1200">
        <a:solidFill>
          <a:srgbClr val="FFFFFF"/>
        </a:solidFill>
        <a:latin typeface="VAG Round" pitchFamily="82" charset="0"/>
        <a:ea typeface="맑은 고딕" pitchFamily="50" charset="-127"/>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 uri="{2D200454-40CA-4A62-9FC3-DE9A4176ACB9}">
      <p15:notesGuideLst xmlns:p15="http://schemas.microsoft.com/office/powerpoint/2012/main">
        <p15:guide id="1" orient="horz" pos="2160" userDrawn="1">
          <p15:clr>
            <a:srgbClr val="A4A3A4"/>
          </p15:clr>
        </p15:guide>
        <p15:guide id="2" pos="1464" userDrawn="1">
          <p15:clr>
            <a:srgbClr val="A4A3A4"/>
          </p15:clr>
        </p15:guide>
        <p15:guide id="3" orient="horz" pos="3107" userDrawn="1">
          <p15:clr>
            <a:srgbClr val="A4A3A4"/>
          </p15:clr>
        </p15:guide>
        <p15:guide id="4"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4D4D4D"/>
    <a:srgbClr val="0066FF"/>
    <a:srgbClr val="51353A"/>
    <a:srgbClr val="FF3300"/>
    <a:srgbClr val="E0DB0B"/>
    <a:srgbClr val="C2C20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44" autoAdjust="0"/>
    <p:restoredTop sz="94711" autoAdjust="0"/>
  </p:normalViewPr>
  <p:slideViewPr>
    <p:cSldViewPr>
      <p:cViewPr varScale="1">
        <p:scale>
          <a:sx n="53" d="100"/>
          <a:sy n="53" d="100"/>
        </p:scale>
        <p:origin x="1716" y="102"/>
      </p:cViewPr>
      <p:guideLst>
        <p:guide orient="horz" pos="4032"/>
        <p:guide pos="3024"/>
      </p:guideLst>
    </p:cSldViewPr>
  </p:slideViewPr>
  <p:notesTextViewPr>
    <p:cViewPr>
      <p:scale>
        <a:sx n="100" d="100"/>
        <a:sy n="100" d="100"/>
      </p:scale>
      <p:origin x="0" y="0"/>
    </p:cViewPr>
  </p:notesTextViewPr>
  <p:notesViewPr>
    <p:cSldViewPr>
      <p:cViewPr varScale="1">
        <p:scale>
          <a:sx n="75" d="100"/>
          <a:sy n="75" d="100"/>
        </p:scale>
        <p:origin x="-2232" y="-108"/>
      </p:cViewPr>
      <p:guideLst>
        <p:guide orient="horz" pos="2160"/>
        <p:guide pos="1464"/>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bwMode="auto">
          <a:xfrm>
            <a:off x="33" y="5"/>
            <a:ext cx="2919799" cy="492716"/>
          </a:xfrm>
          <a:prstGeom prst="rect">
            <a:avLst/>
          </a:prstGeom>
          <a:noFill/>
          <a:ln w="9525">
            <a:noFill/>
            <a:miter lim="800000"/>
            <a:headEnd/>
            <a:tailEnd/>
          </a:ln>
        </p:spPr>
        <p:txBody>
          <a:bodyPr vert="horz" wrap="square" lIns="62199" tIns="31100" rIns="62199" bIns="31100" numCol="1" anchor="t" anchorCtr="0" compatLnSpc="1">
            <a:prstTxWarp prst="textNoShape">
              <a:avLst/>
            </a:prstTxWarp>
          </a:bodyPr>
          <a:lstStyle>
            <a:lvl1pPr algn="l">
              <a:defRPr sz="800">
                <a:solidFill>
                  <a:schemeClr val="tx1"/>
                </a:solidFill>
                <a:latin typeface="굴림" charset="-127"/>
                <a:ea typeface="굴림" charset="-127"/>
              </a:defRPr>
            </a:lvl1pPr>
          </a:lstStyle>
          <a:p>
            <a:pPr>
              <a:defRPr/>
            </a:pPr>
            <a:r>
              <a:rPr lang="en-US" altLang="ko-KR"/>
              <a:t>MAME colloquium</a:t>
            </a:r>
            <a:endParaRPr lang="ko-KR" altLang="en-US"/>
          </a:p>
        </p:txBody>
      </p:sp>
      <p:sp>
        <p:nvSpPr>
          <p:cNvPr id="3" name="날짜 개체 틀 2"/>
          <p:cNvSpPr>
            <a:spLocks noGrp="1"/>
          </p:cNvSpPr>
          <p:nvPr>
            <p:ph type="dt" sz="quarter" idx="1"/>
          </p:nvPr>
        </p:nvSpPr>
        <p:spPr bwMode="auto">
          <a:xfrm>
            <a:off x="3815968" y="5"/>
            <a:ext cx="2918723" cy="492716"/>
          </a:xfrm>
          <a:prstGeom prst="rect">
            <a:avLst/>
          </a:prstGeom>
          <a:noFill/>
          <a:ln w="9525">
            <a:noFill/>
            <a:miter lim="800000"/>
            <a:headEnd/>
            <a:tailEnd/>
          </a:ln>
        </p:spPr>
        <p:txBody>
          <a:bodyPr vert="horz" wrap="square" lIns="62199" tIns="31100" rIns="62199" bIns="31100" numCol="1" anchor="t" anchorCtr="0" compatLnSpc="1">
            <a:prstTxWarp prst="textNoShape">
              <a:avLst/>
            </a:prstTxWarp>
          </a:bodyPr>
          <a:lstStyle>
            <a:lvl1pPr algn="r">
              <a:defRPr sz="800">
                <a:solidFill>
                  <a:schemeClr val="tx1"/>
                </a:solidFill>
                <a:latin typeface="굴림" charset="-127"/>
                <a:ea typeface="굴림" charset="-127"/>
              </a:defRPr>
            </a:lvl1pPr>
          </a:lstStyle>
          <a:p>
            <a:pPr>
              <a:defRPr/>
            </a:pPr>
            <a:fld id="{B96B7EE6-7B67-4925-A7F0-916F036A8E5A}" type="datetimeFigureOut">
              <a:rPr lang="ko-KR" altLang="en-US"/>
              <a:pPr>
                <a:defRPr/>
              </a:pPr>
              <a:t>2020-09-15</a:t>
            </a:fld>
            <a:endParaRPr lang="ko-KR" altLang="en-US"/>
          </a:p>
        </p:txBody>
      </p:sp>
      <p:sp>
        <p:nvSpPr>
          <p:cNvPr id="4" name="바닥글 개체 틀 3"/>
          <p:cNvSpPr>
            <a:spLocks noGrp="1"/>
          </p:cNvSpPr>
          <p:nvPr>
            <p:ph type="ftr" sz="quarter" idx="2"/>
          </p:nvPr>
        </p:nvSpPr>
        <p:spPr bwMode="auto">
          <a:xfrm>
            <a:off x="33" y="9371425"/>
            <a:ext cx="2919799" cy="493806"/>
          </a:xfrm>
          <a:prstGeom prst="rect">
            <a:avLst/>
          </a:prstGeom>
          <a:noFill/>
          <a:ln w="9525">
            <a:noFill/>
            <a:miter lim="800000"/>
            <a:headEnd/>
            <a:tailEnd/>
          </a:ln>
        </p:spPr>
        <p:txBody>
          <a:bodyPr vert="horz" wrap="square" lIns="62199" tIns="31100" rIns="62199" bIns="31100" numCol="1" anchor="b" anchorCtr="0" compatLnSpc="1">
            <a:prstTxWarp prst="textNoShape">
              <a:avLst/>
            </a:prstTxWarp>
          </a:bodyPr>
          <a:lstStyle>
            <a:lvl1pPr algn="l">
              <a:defRPr sz="800">
                <a:solidFill>
                  <a:schemeClr val="tx1"/>
                </a:solidFill>
                <a:latin typeface="굴림" charset="-127"/>
                <a:ea typeface="굴림" charset="-127"/>
              </a:defRPr>
            </a:lvl1pPr>
          </a:lstStyle>
          <a:p>
            <a:pPr>
              <a:defRPr/>
            </a:pPr>
            <a:endParaRPr lang="ko-KR" altLang="en-US"/>
          </a:p>
        </p:txBody>
      </p:sp>
      <p:sp>
        <p:nvSpPr>
          <p:cNvPr id="5" name="슬라이드 번호 개체 틀 4"/>
          <p:cNvSpPr>
            <a:spLocks noGrp="1"/>
          </p:cNvSpPr>
          <p:nvPr>
            <p:ph type="sldNum" sz="quarter" idx="3"/>
          </p:nvPr>
        </p:nvSpPr>
        <p:spPr bwMode="auto">
          <a:xfrm>
            <a:off x="3815968" y="9371425"/>
            <a:ext cx="2918723" cy="493806"/>
          </a:xfrm>
          <a:prstGeom prst="rect">
            <a:avLst/>
          </a:prstGeom>
          <a:noFill/>
          <a:ln w="9525">
            <a:noFill/>
            <a:miter lim="800000"/>
            <a:headEnd/>
            <a:tailEnd/>
          </a:ln>
        </p:spPr>
        <p:txBody>
          <a:bodyPr vert="horz" wrap="square" lIns="62199" tIns="31100" rIns="62199" bIns="31100" numCol="1" anchor="b" anchorCtr="0" compatLnSpc="1">
            <a:prstTxWarp prst="textNoShape">
              <a:avLst/>
            </a:prstTxWarp>
          </a:bodyPr>
          <a:lstStyle>
            <a:lvl1pPr algn="r">
              <a:defRPr sz="800">
                <a:solidFill>
                  <a:schemeClr val="tx1"/>
                </a:solidFill>
                <a:latin typeface="굴림" charset="-127"/>
                <a:ea typeface="굴림" charset="-127"/>
              </a:defRPr>
            </a:lvl1pPr>
          </a:lstStyle>
          <a:p>
            <a:pPr>
              <a:defRPr/>
            </a:pPr>
            <a:fld id="{13FAFDEF-6EF8-4969-AF80-15F971A7AFC1}" type="slidenum">
              <a:rPr lang="ko-KR" altLang="en-US"/>
              <a:pPr>
                <a:defRPr/>
              </a:pPr>
              <a:t>‹#›</a:t>
            </a:fld>
            <a:endParaRPr lang="ko-KR" altLang="en-US"/>
          </a:p>
        </p:txBody>
      </p:sp>
    </p:spTree>
    <p:extLst>
      <p:ext uri="{BB962C8B-B14F-4D97-AF65-F5344CB8AC3E}">
        <p14:creationId xmlns:p14="http://schemas.microsoft.com/office/powerpoint/2010/main" val="324367624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3" y="5"/>
            <a:ext cx="2919799" cy="492716"/>
          </a:xfrm>
          <a:prstGeom prst="rect">
            <a:avLst/>
          </a:prstGeom>
          <a:noFill/>
          <a:ln w="9525">
            <a:noFill/>
            <a:miter lim="800000"/>
            <a:headEnd/>
            <a:tailEnd/>
          </a:ln>
        </p:spPr>
        <p:txBody>
          <a:bodyPr vert="horz" wrap="square" lIns="90190" tIns="45096" rIns="90190" bIns="45096" numCol="1" anchor="t" anchorCtr="0" compatLnSpc="1">
            <a:prstTxWarp prst="textNoShape">
              <a:avLst/>
            </a:prstTxWarp>
          </a:bodyPr>
          <a:lstStyle>
            <a:lvl1pPr algn="l">
              <a:defRPr sz="1100">
                <a:solidFill>
                  <a:schemeClr val="tx1"/>
                </a:solidFill>
                <a:latin typeface="굴림" pitchFamily="50" charset="-127"/>
                <a:ea typeface="굴림" pitchFamily="50" charset="-127"/>
              </a:defRPr>
            </a:lvl1pPr>
          </a:lstStyle>
          <a:p>
            <a:pPr>
              <a:defRPr/>
            </a:pPr>
            <a:r>
              <a:rPr lang="en-US" altLang="ko-KR"/>
              <a:t>MAME colloquium</a:t>
            </a:r>
          </a:p>
        </p:txBody>
      </p:sp>
      <p:sp>
        <p:nvSpPr>
          <p:cNvPr id="3075" name="Rectangle 3"/>
          <p:cNvSpPr>
            <a:spLocks noGrp="1" noChangeArrowheads="1"/>
          </p:cNvSpPr>
          <p:nvPr>
            <p:ph type="dt" idx="1"/>
          </p:nvPr>
        </p:nvSpPr>
        <p:spPr bwMode="auto">
          <a:xfrm>
            <a:off x="3815968" y="5"/>
            <a:ext cx="2918723" cy="492716"/>
          </a:xfrm>
          <a:prstGeom prst="rect">
            <a:avLst/>
          </a:prstGeom>
          <a:noFill/>
          <a:ln w="9525">
            <a:noFill/>
            <a:miter lim="800000"/>
            <a:headEnd/>
            <a:tailEnd/>
          </a:ln>
        </p:spPr>
        <p:txBody>
          <a:bodyPr vert="horz" wrap="square" lIns="90190" tIns="45096" rIns="90190" bIns="45096" numCol="1" anchor="t" anchorCtr="0" compatLnSpc="1">
            <a:prstTxWarp prst="textNoShape">
              <a:avLst/>
            </a:prstTxWarp>
          </a:bodyPr>
          <a:lstStyle>
            <a:lvl1pPr algn="r">
              <a:defRPr sz="1100">
                <a:solidFill>
                  <a:schemeClr val="tx1"/>
                </a:solidFill>
                <a:latin typeface="굴림" pitchFamily="50" charset="-127"/>
                <a:ea typeface="굴림" pitchFamily="50" charset="-127"/>
              </a:defRPr>
            </a:lvl1pPr>
          </a:lstStyle>
          <a:p>
            <a:pPr>
              <a:defRPr/>
            </a:pPr>
            <a:endParaRPr lang="en-US" altLang="ko-KR"/>
          </a:p>
        </p:txBody>
      </p:sp>
      <p:sp>
        <p:nvSpPr>
          <p:cNvPr id="3076" name="Rectangle 4"/>
          <p:cNvSpPr>
            <a:spLocks noGrp="1" noRot="1" noChangeAspect="1" noChangeArrowheads="1" noTextEdit="1"/>
          </p:cNvSpPr>
          <p:nvPr>
            <p:ph type="sldImg" idx="2"/>
          </p:nvPr>
        </p:nvSpPr>
        <p:spPr bwMode="auto">
          <a:xfrm>
            <a:off x="1982788" y="741363"/>
            <a:ext cx="2770187" cy="36972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3469" y="4686257"/>
            <a:ext cx="5388826" cy="4439895"/>
          </a:xfrm>
          <a:prstGeom prst="rect">
            <a:avLst/>
          </a:prstGeom>
          <a:noFill/>
          <a:ln w="9525">
            <a:noFill/>
            <a:miter lim="800000"/>
            <a:headEnd/>
            <a:tailEnd/>
          </a:ln>
        </p:spPr>
        <p:txBody>
          <a:bodyPr vert="horz" wrap="square" lIns="90190" tIns="45096" rIns="90190" bIns="45096" numCol="1" anchor="t" anchorCtr="0" compatLnSpc="1">
            <a:prstTxWarp prst="textNoShape">
              <a:avLst/>
            </a:prstTxWarp>
          </a:bodyPr>
          <a:lstStyle/>
          <a:p>
            <a:pPr lvl="0"/>
            <a:r>
              <a:rPr lang="ko-KR" altLang="en-US" noProof="0" smtClean="0"/>
              <a:t>마스터 텍스트 스타일을 편집합니다</a:t>
            </a:r>
          </a:p>
          <a:p>
            <a:pPr lvl="1"/>
            <a:r>
              <a:rPr lang="ko-KR" altLang="en-US" noProof="0" smtClean="0"/>
              <a:t>둘째 수준</a:t>
            </a:r>
          </a:p>
          <a:p>
            <a:pPr lvl="2"/>
            <a:r>
              <a:rPr lang="ko-KR" altLang="en-US" noProof="0" smtClean="0"/>
              <a:t>셋째 수준</a:t>
            </a:r>
          </a:p>
          <a:p>
            <a:pPr lvl="3"/>
            <a:r>
              <a:rPr lang="ko-KR" altLang="en-US" noProof="0" smtClean="0"/>
              <a:t>넷째 수준</a:t>
            </a:r>
          </a:p>
          <a:p>
            <a:pPr lvl="4"/>
            <a:r>
              <a:rPr lang="ko-KR" altLang="en-US" noProof="0" smtClean="0"/>
              <a:t>다섯째 수준</a:t>
            </a:r>
          </a:p>
        </p:txBody>
      </p:sp>
      <p:sp>
        <p:nvSpPr>
          <p:cNvPr id="3078" name="Rectangle 6"/>
          <p:cNvSpPr>
            <a:spLocks noGrp="1" noChangeArrowheads="1"/>
          </p:cNvSpPr>
          <p:nvPr>
            <p:ph type="ftr" sz="quarter" idx="4"/>
          </p:nvPr>
        </p:nvSpPr>
        <p:spPr bwMode="auto">
          <a:xfrm>
            <a:off x="33" y="9371425"/>
            <a:ext cx="2919799" cy="493806"/>
          </a:xfrm>
          <a:prstGeom prst="rect">
            <a:avLst/>
          </a:prstGeom>
          <a:noFill/>
          <a:ln w="9525">
            <a:noFill/>
            <a:miter lim="800000"/>
            <a:headEnd/>
            <a:tailEnd/>
          </a:ln>
        </p:spPr>
        <p:txBody>
          <a:bodyPr vert="horz" wrap="square" lIns="90190" tIns="45096" rIns="90190" bIns="45096" numCol="1" anchor="b" anchorCtr="0" compatLnSpc="1">
            <a:prstTxWarp prst="textNoShape">
              <a:avLst/>
            </a:prstTxWarp>
          </a:bodyPr>
          <a:lstStyle>
            <a:lvl1pPr algn="l">
              <a:defRPr sz="1100">
                <a:solidFill>
                  <a:schemeClr val="tx1"/>
                </a:solidFill>
                <a:latin typeface="굴림" pitchFamily="50" charset="-127"/>
                <a:ea typeface="굴림" pitchFamily="50" charset="-127"/>
              </a:defRPr>
            </a:lvl1pPr>
          </a:lstStyle>
          <a:p>
            <a:pPr>
              <a:defRPr/>
            </a:pPr>
            <a:endParaRPr lang="en-US" altLang="ko-KR"/>
          </a:p>
        </p:txBody>
      </p:sp>
      <p:sp>
        <p:nvSpPr>
          <p:cNvPr id="3079" name="Rectangle 7"/>
          <p:cNvSpPr>
            <a:spLocks noGrp="1" noChangeArrowheads="1"/>
          </p:cNvSpPr>
          <p:nvPr>
            <p:ph type="sldNum" sz="quarter" idx="5"/>
          </p:nvPr>
        </p:nvSpPr>
        <p:spPr bwMode="auto">
          <a:xfrm>
            <a:off x="3815968" y="9371425"/>
            <a:ext cx="2918723" cy="493806"/>
          </a:xfrm>
          <a:prstGeom prst="rect">
            <a:avLst/>
          </a:prstGeom>
          <a:noFill/>
          <a:ln w="9525">
            <a:noFill/>
            <a:miter lim="800000"/>
            <a:headEnd/>
            <a:tailEnd/>
          </a:ln>
        </p:spPr>
        <p:txBody>
          <a:bodyPr vert="horz" wrap="square" lIns="90190" tIns="45096" rIns="90190" bIns="45096" numCol="1" anchor="b" anchorCtr="0" compatLnSpc="1">
            <a:prstTxWarp prst="textNoShape">
              <a:avLst/>
            </a:prstTxWarp>
          </a:bodyPr>
          <a:lstStyle>
            <a:lvl1pPr algn="r">
              <a:defRPr sz="1100">
                <a:solidFill>
                  <a:schemeClr val="tx1"/>
                </a:solidFill>
                <a:latin typeface="굴림" pitchFamily="50" charset="-127"/>
                <a:ea typeface="굴림" pitchFamily="50" charset="-127"/>
              </a:defRPr>
            </a:lvl1pPr>
          </a:lstStyle>
          <a:p>
            <a:pPr>
              <a:defRPr/>
            </a:pPr>
            <a:fld id="{DE627078-905E-471F-8AB8-FCD949E03FF7}" type="slidenum">
              <a:rPr lang="en-US" altLang="ko-KR"/>
              <a:pPr>
                <a:defRPr/>
              </a:pPr>
              <a:t>‹#›</a:t>
            </a:fld>
            <a:endParaRPr lang="en-US" altLang="ko-KR"/>
          </a:p>
        </p:txBody>
      </p:sp>
    </p:spTree>
    <p:extLst>
      <p:ext uri="{BB962C8B-B14F-4D97-AF65-F5344CB8AC3E}">
        <p14:creationId xmlns:p14="http://schemas.microsoft.com/office/powerpoint/2010/main" val="860714266"/>
      </p:ext>
    </p:extLst>
  </p:cSld>
  <p:clrMap bg1="lt1" tx1="dk1" bg2="lt2" tx2="dk2" accent1="accent1" accent2="accent2" accent3="accent3" accent4="accent4" accent5="accent5" accent6="accent6" hlink="hlink" folHlink="folHlink"/>
  <p:hf sldNum="0" hdr="0" ftr="0" dt="0"/>
  <p:notesStyle>
    <a:lvl1pPr algn="l" rtl="0" eaLnBrk="0" fontAlgn="base" latinLnBrk="1" hangingPunct="0">
      <a:spcBef>
        <a:spcPct val="30000"/>
      </a:spcBef>
      <a:spcAft>
        <a:spcPct val="0"/>
      </a:spcAft>
      <a:defRPr kumimoji="1" sz="1700" kern="1200">
        <a:solidFill>
          <a:schemeClr val="tx1"/>
        </a:solidFill>
        <a:latin typeface="굴림" pitchFamily="50" charset="-127"/>
        <a:ea typeface="굴림" pitchFamily="50" charset="-127"/>
        <a:cs typeface="+mn-cs"/>
      </a:defRPr>
    </a:lvl1pPr>
    <a:lvl2pPr marL="638175" algn="l" rtl="0" eaLnBrk="0" fontAlgn="base" latinLnBrk="1" hangingPunct="0">
      <a:spcBef>
        <a:spcPct val="30000"/>
      </a:spcBef>
      <a:spcAft>
        <a:spcPct val="0"/>
      </a:spcAft>
      <a:defRPr kumimoji="1" sz="1700" kern="1200">
        <a:solidFill>
          <a:schemeClr val="tx1"/>
        </a:solidFill>
        <a:latin typeface="굴림" pitchFamily="50" charset="-127"/>
        <a:ea typeface="굴림" pitchFamily="50" charset="-127"/>
        <a:cs typeface="+mn-cs"/>
      </a:defRPr>
    </a:lvl2pPr>
    <a:lvl3pPr marL="1277938" algn="l" rtl="0" eaLnBrk="0" fontAlgn="base" latinLnBrk="1" hangingPunct="0">
      <a:spcBef>
        <a:spcPct val="30000"/>
      </a:spcBef>
      <a:spcAft>
        <a:spcPct val="0"/>
      </a:spcAft>
      <a:defRPr kumimoji="1" sz="1700" kern="1200">
        <a:solidFill>
          <a:schemeClr val="tx1"/>
        </a:solidFill>
        <a:latin typeface="굴림" pitchFamily="50" charset="-127"/>
        <a:ea typeface="굴림" pitchFamily="50" charset="-127"/>
        <a:cs typeface="+mn-cs"/>
      </a:defRPr>
    </a:lvl3pPr>
    <a:lvl4pPr marL="1917700" algn="l" rtl="0" eaLnBrk="0" fontAlgn="base" latinLnBrk="1" hangingPunct="0">
      <a:spcBef>
        <a:spcPct val="30000"/>
      </a:spcBef>
      <a:spcAft>
        <a:spcPct val="0"/>
      </a:spcAft>
      <a:defRPr kumimoji="1" sz="1700" kern="1200">
        <a:solidFill>
          <a:schemeClr val="tx1"/>
        </a:solidFill>
        <a:latin typeface="굴림" pitchFamily="50" charset="-127"/>
        <a:ea typeface="굴림" pitchFamily="50" charset="-127"/>
        <a:cs typeface="+mn-cs"/>
      </a:defRPr>
    </a:lvl4pPr>
    <a:lvl5pPr marL="2557463" algn="l" rtl="0" eaLnBrk="0" fontAlgn="base" latinLnBrk="1" hangingPunct="0">
      <a:spcBef>
        <a:spcPct val="30000"/>
      </a:spcBef>
      <a:spcAft>
        <a:spcPct val="0"/>
      </a:spcAft>
      <a:defRPr kumimoji="1" sz="1700" kern="1200">
        <a:solidFill>
          <a:schemeClr val="tx1"/>
        </a:solidFill>
        <a:latin typeface="굴림" pitchFamily="50" charset="-127"/>
        <a:ea typeface="굴림" pitchFamily="50" charset="-127"/>
        <a:cs typeface="+mn-cs"/>
      </a:defRPr>
    </a:lvl5pPr>
    <a:lvl6pPr marL="3199822" algn="l" defTabSz="1279930" rtl="0" eaLnBrk="1" latinLnBrk="1" hangingPunct="1">
      <a:defRPr sz="1700" kern="1200">
        <a:solidFill>
          <a:schemeClr val="tx1"/>
        </a:solidFill>
        <a:latin typeface="+mn-lt"/>
        <a:ea typeface="+mn-ea"/>
        <a:cs typeface="+mn-cs"/>
      </a:defRPr>
    </a:lvl6pPr>
    <a:lvl7pPr marL="3839787" algn="l" defTabSz="1279930" rtl="0" eaLnBrk="1" latinLnBrk="1" hangingPunct="1">
      <a:defRPr sz="1700" kern="1200">
        <a:solidFill>
          <a:schemeClr val="tx1"/>
        </a:solidFill>
        <a:latin typeface="+mn-lt"/>
        <a:ea typeface="+mn-ea"/>
        <a:cs typeface="+mn-cs"/>
      </a:defRPr>
    </a:lvl7pPr>
    <a:lvl8pPr marL="4479752" algn="l" defTabSz="1279930" rtl="0" eaLnBrk="1" latinLnBrk="1" hangingPunct="1">
      <a:defRPr sz="1700" kern="1200">
        <a:solidFill>
          <a:schemeClr val="tx1"/>
        </a:solidFill>
        <a:latin typeface="+mn-lt"/>
        <a:ea typeface="+mn-ea"/>
        <a:cs typeface="+mn-cs"/>
      </a:defRPr>
    </a:lvl8pPr>
    <a:lvl9pPr marL="5119717" algn="l" defTabSz="1279930" rtl="0" eaLnBrk="1" latinLnBrk="1" hangingPunct="1">
      <a:defRPr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0" y="0"/>
            <a:ext cx="9601200" cy="671669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0" y="6757990"/>
            <a:ext cx="9601200" cy="521497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pPr>
              <a:defRPr/>
            </a:pPr>
            <a:r>
              <a:rPr lang="en-US" altLang="ko-KR"/>
              <a:t>MAME colloquium</a:t>
            </a:r>
            <a:endParaRPr lang="ko-KR" altLang="en-US" dirty="0"/>
          </a:p>
        </p:txBody>
      </p:sp>
      <p:sp>
        <p:nvSpPr>
          <p:cNvPr id="5" name="바닥글 개체 틀 4"/>
          <p:cNvSpPr>
            <a:spLocks noGrp="1"/>
          </p:cNvSpPr>
          <p:nvPr>
            <p:ph type="ftr" sz="quarter" idx="11"/>
          </p:nvPr>
        </p:nvSpPr>
        <p:spPr/>
        <p:txBody>
          <a:bodyPr/>
          <a:lstStyle>
            <a:lvl1pPr>
              <a:defRPr/>
            </a:lvl1pPr>
          </a:lstStyle>
          <a:p>
            <a:pPr>
              <a:defRPr/>
            </a:pPr>
            <a:r>
              <a:rPr lang="en-US" altLang="ko-KR"/>
              <a:t>MAME colloquium</a:t>
            </a:r>
            <a:endParaRPr lang="ko-KR" altLang="en-US" dirty="0"/>
          </a:p>
        </p:txBody>
      </p:sp>
      <p:sp>
        <p:nvSpPr>
          <p:cNvPr id="6" name="슬라이드 번호 개체 틀 5"/>
          <p:cNvSpPr>
            <a:spLocks noGrp="1"/>
          </p:cNvSpPr>
          <p:nvPr>
            <p:ph type="sldNum" sz="quarter" idx="12"/>
          </p:nvPr>
        </p:nvSpPr>
        <p:spPr/>
        <p:txBody>
          <a:bodyPr/>
          <a:lstStyle>
            <a:lvl1pPr>
              <a:defRPr/>
            </a:lvl1pPr>
          </a:lstStyle>
          <a:p>
            <a:pPr>
              <a:defRPr/>
            </a:pPr>
            <a:fld id="{E2315E7C-D613-431A-A8BF-A081CBCF6BD1}" type="slidenum">
              <a:rPr lang="ko-KR" altLang="en-US"/>
              <a:pPr>
                <a:defRPr/>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pPr>
              <a:defRPr/>
            </a:pPr>
            <a:r>
              <a:rPr lang="en-US" altLang="ko-KR"/>
              <a:t>MAME colloquium</a:t>
            </a:r>
            <a:endParaRPr lang="ko-KR" altLang="en-US" dirty="0"/>
          </a:p>
        </p:txBody>
      </p:sp>
      <p:sp>
        <p:nvSpPr>
          <p:cNvPr id="5" name="바닥글 개체 틀 4"/>
          <p:cNvSpPr>
            <a:spLocks noGrp="1"/>
          </p:cNvSpPr>
          <p:nvPr>
            <p:ph type="ftr" sz="quarter" idx="11"/>
          </p:nvPr>
        </p:nvSpPr>
        <p:spPr/>
        <p:txBody>
          <a:bodyPr/>
          <a:lstStyle>
            <a:lvl1pPr>
              <a:defRPr/>
            </a:lvl1pPr>
          </a:lstStyle>
          <a:p>
            <a:pPr>
              <a:defRPr/>
            </a:pPr>
            <a:r>
              <a:rPr lang="en-US" altLang="ko-KR"/>
              <a:t>MAME colloquium</a:t>
            </a:r>
            <a:endParaRPr lang="ko-KR" altLang="en-US" dirty="0"/>
          </a:p>
        </p:txBody>
      </p:sp>
      <p:sp>
        <p:nvSpPr>
          <p:cNvPr id="6" name="슬라이드 번호 개체 틀 5"/>
          <p:cNvSpPr>
            <a:spLocks noGrp="1"/>
          </p:cNvSpPr>
          <p:nvPr>
            <p:ph type="sldNum" sz="quarter" idx="12"/>
          </p:nvPr>
        </p:nvSpPr>
        <p:spPr/>
        <p:txBody>
          <a:bodyPr/>
          <a:lstStyle>
            <a:lvl1pPr>
              <a:defRPr/>
            </a:lvl1pPr>
          </a:lstStyle>
          <a:p>
            <a:pPr>
              <a:defRPr/>
            </a:pPr>
            <a:fld id="{5D9B7BEA-53E3-4F59-80AD-72F4D8D5A480}" type="slidenum">
              <a:rPr lang="ko-KR" altLang="en-US"/>
              <a:pPr>
                <a:defRPr/>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961188" y="512763"/>
            <a:ext cx="2160587" cy="109220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79425" y="512763"/>
            <a:ext cx="6329363" cy="109220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pPr>
              <a:defRPr/>
            </a:pPr>
            <a:r>
              <a:rPr lang="en-US" altLang="ko-KR"/>
              <a:t>MAME colloquium</a:t>
            </a:r>
            <a:endParaRPr lang="ko-KR" altLang="en-US" dirty="0"/>
          </a:p>
        </p:txBody>
      </p:sp>
      <p:sp>
        <p:nvSpPr>
          <p:cNvPr id="5" name="바닥글 개체 틀 4"/>
          <p:cNvSpPr>
            <a:spLocks noGrp="1"/>
          </p:cNvSpPr>
          <p:nvPr>
            <p:ph type="ftr" sz="quarter" idx="11"/>
          </p:nvPr>
        </p:nvSpPr>
        <p:spPr/>
        <p:txBody>
          <a:bodyPr/>
          <a:lstStyle>
            <a:lvl1pPr>
              <a:defRPr/>
            </a:lvl1pPr>
          </a:lstStyle>
          <a:p>
            <a:pPr>
              <a:defRPr/>
            </a:pPr>
            <a:r>
              <a:rPr lang="en-US" altLang="ko-KR"/>
              <a:t>MAME colloquium</a:t>
            </a:r>
            <a:endParaRPr lang="ko-KR" altLang="en-US" dirty="0"/>
          </a:p>
        </p:txBody>
      </p:sp>
      <p:sp>
        <p:nvSpPr>
          <p:cNvPr id="6" name="슬라이드 번호 개체 틀 5"/>
          <p:cNvSpPr>
            <a:spLocks noGrp="1"/>
          </p:cNvSpPr>
          <p:nvPr>
            <p:ph type="sldNum" sz="quarter" idx="12"/>
          </p:nvPr>
        </p:nvSpPr>
        <p:spPr/>
        <p:txBody>
          <a:bodyPr/>
          <a:lstStyle>
            <a:lvl1pPr>
              <a:defRPr/>
            </a:lvl1pPr>
          </a:lstStyle>
          <a:p>
            <a:pPr>
              <a:defRPr/>
            </a:pPr>
            <a:fld id="{F8AB11AA-02E3-4E5F-9643-5A8E0446E36B}" type="slidenum">
              <a:rPr lang="ko-KR" altLang="en-US"/>
              <a:pPr>
                <a:defRPr/>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pPr>
              <a:defRPr/>
            </a:pPr>
            <a:r>
              <a:rPr lang="en-US" altLang="ko-KR"/>
              <a:t>MAME colloquium</a:t>
            </a:r>
            <a:endParaRPr lang="ko-KR" altLang="en-US" dirty="0"/>
          </a:p>
        </p:txBody>
      </p:sp>
      <p:sp>
        <p:nvSpPr>
          <p:cNvPr id="5" name="바닥글 개체 틀 4"/>
          <p:cNvSpPr>
            <a:spLocks noGrp="1"/>
          </p:cNvSpPr>
          <p:nvPr>
            <p:ph type="ftr" sz="quarter" idx="11"/>
          </p:nvPr>
        </p:nvSpPr>
        <p:spPr/>
        <p:txBody>
          <a:bodyPr/>
          <a:lstStyle>
            <a:lvl1pPr>
              <a:defRPr/>
            </a:lvl1pPr>
          </a:lstStyle>
          <a:p>
            <a:pPr>
              <a:defRPr/>
            </a:pPr>
            <a:r>
              <a:rPr lang="en-US" altLang="ko-KR"/>
              <a:t>MAME colloquium</a:t>
            </a:r>
            <a:endParaRPr lang="ko-KR" altLang="en-US" dirty="0"/>
          </a:p>
        </p:txBody>
      </p:sp>
      <p:sp>
        <p:nvSpPr>
          <p:cNvPr id="6" name="슬라이드 번호 개체 틀 5"/>
          <p:cNvSpPr>
            <a:spLocks noGrp="1"/>
          </p:cNvSpPr>
          <p:nvPr>
            <p:ph type="sldNum" sz="quarter" idx="12"/>
          </p:nvPr>
        </p:nvSpPr>
        <p:spPr/>
        <p:txBody>
          <a:bodyPr/>
          <a:lstStyle>
            <a:lvl1pPr>
              <a:defRPr/>
            </a:lvl1pPr>
          </a:lstStyle>
          <a:p>
            <a:pPr>
              <a:defRPr/>
            </a:pPr>
            <a:fld id="{FCA0244A-2748-453B-9367-9C7F98D885FC}" type="slidenum">
              <a:rPr lang="ko-KR" altLang="en-US"/>
              <a:pPr>
                <a:defRPr/>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sp>
        <p:nvSpPr>
          <p:cNvPr id="3" name="텍스트 개체 틀 2"/>
          <p:cNvSpPr>
            <a:spLocks noGrp="1"/>
          </p:cNvSpPr>
          <p:nvPr>
            <p:ph type="body" idx="1"/>
          </p:nvPr>
        </p:nvSpPr>
        <p:spPr>
          <a:xfrm>
            <a:off x="758825" y="5426075"/>
            <a:ext cx="8161338" cy="28003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11" name="제목 10"/>
          <p:cNvSpPr>
            <a:spLocks noGrp="1"/>
          </p:cNvSpPr>
          <p:nvPr>
            <p:ph type="title"/>
          </p:nvPr>
        </p:nvSpPr>
        <p:spPr/>
        <p:txBody>
          <a:bodyPr/>
          <a:lstStyle/>
          <a:p>
            <a:r>
              <a:rPr lang="ko-KR" altLang="en-US" smtClean="0"/>
              <a:t>마스터 제목 스타일 편집</a:t>
            </a:r>
            <a:endParaRPr lang="ko-KR" altLang="en-US"/>
          </a:p>
        </p:txBody>
      </p:sp>
      <p:sp>
        <p:nvSpPr>
          <p:cNvPr id="4" name="날짜 개체 틀 3"/>
          <p:cNvSpPr>
            <a:spLocks noGrp="1"/>
          </p:cNvSpPr>
          <p:nvPr>
            <p:ph type="dt" sz="half" idx="10"/>
          </p:nvPr>
        </p:nvSpPr>
        <p:spPr/>
        <p:txBody>
          <a:bodyPr/>
          <a:lstStyle>
            <a:lvl1pPr>
              <a:defRPr/>
            </a:lvl1pPr>
          </a:lstStyle>
          <a:p>
            <a:pPr>
              <a:defRPr/>
            </a:pPr>
            <a:r>
              <a:rPr lang="en-US" altLang="ko-KR"/>
              <a:t>MAME colloquium</a:t>
            </a:r>
            <a:endParaRPr lang="ko-KR" altLang="en-US" dirty="0"/>
          </a:p>
        </p:txBody>
      </p:sp>
      <p:sp>
        <p:nvSpPr>
          <p:cNvPr id="5" name="바닥글 개체 틀 4"/>
          <p:cNvSpPr>
            <a:spLocks noGrp="1"/>
          </p:cNvSpPr>
          <p:nvPr>
            <p:ph type="ftr" sz="quarter" idx="11"/>
          </p:nvPr>
        </p:nvSpPr>
        <p:spPr/>
        <p:txBody>
          <a:bodyPr/>
          <a:lstStyle>
            <a:lvl1pPr>
              <a:defRPr/>
            </a:lvl1pPr>
          </a:lstStyle>
          <a:p>
            <a:pPr>
              <a:defRPr/>
            </a:pPr>
            <a:r>
              <a:rPr lang="en-US" altLang="ko-KR"/>
              <a:t>MAME colloquium</a:t>
            </a:r>
            <a:endParaRPr lang="ko-KR" altLang="en-US" dirty="0"/>
          </a:p>
        </p:txBody>
      </p:sp>
      <p:sp>
        <p:nvSpPr>
          <p:cNvPr id="6" name="슬라이드 번호 개체 틀 5"/>
          <p:cNvSpPr>
            <a:spLocks noGrp="1"/>
          </p:cNvSpPr>
          <p:nvPr>
            <p:ph type="sldNum" sz="quarter" idx="12"/>
          </p:nvPr>
        </p:nvSpPr>
        <p:spPr/>
        <p:txBody>
          <a:bodyPr/>
          <a:lstStyle>
            <a:lvl1pPr>
              <a:defRPr/>
            </a:lvl1pPr>
          </a:lstStyle>
          <a:p>
            <a:pPr>
              <a:defRPr/>
            </a:pPr>
            <a:fld id="{5CD62750-6FA8-4F4C-B605-E45B07F6D2C6}" type="slidenum">
              <a:rPr lang="ko-KR" altLang="en-US"/>
              <a:pPr>
                <a:defRPr/>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79425" y="2987675"/>
            <a:ext cx="4244975" cy="844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876800" y="2987675"/>
            <a:ext cx="4244975" cy="844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3"/>
          <p:cNvSpPr>
            <a:spLocks noGrp="1"/>
          </p:cNvSpPr>
          <p:nvPr>
            <p:ph type="dt" sz="half" idx="10"/>
          </p:nvPr>
        </p:nvSpPr>
        <p:spPr/>
        <p:txBody>
          <a:bodyPr/>
          <a:lstStyle>
            <a:lvl1pPr>
              <a:defRPr/>
            </a:lvl1pPr>
          </a:lstStyle>
          <a:p>
            <a:pPr>
              <a:defRPr/>
            </a:pPr>
            <a:r>
              <a:rPr lang="en-US" altLang="ko-KR"/>
              <a:t>MAME colloquium</a:t>
            </a:r>
            <a:endParaRPr lang="ko-KR" altLang="en-US" dirty="0"/>
          </a:p>
        </p:txBody>
      </p:sp>
      <p:sp>
        <p:nvSpPr>
          <p:cNvPr id="6" name="바닥글 개체 틀 4"/>
          <p:cNvSpPr>
            <a:spLocks noGrp="1"/>
          </p:cNvSpPr>
          <p:nvPr>
            <p:ph type="ftr" sz="quarter" idx="11"/>
          </p:nvPr>
        </p:nvSpPr>
        <p:spPr/>
        <p:txBody>
          <a:bodyPr/>
          <a:lstStyle>
            <a:lvl1pPr>
              <a:defRPr/>
            </a:lvl1pPr>
          </a:lstStyle>
          <a:p>
            <a:pPr>
              <a:defRPr/>
            </a:pPr>
            <a:r>
              <a:rPr lang="en-US" altLang="ko-KR"/>
              <a:t>MAME colloquium</a:t>
            </a:r>
            <a:endParaRPr lang="ko-KR" altLang="en-US" dirty="0"/>
          </a:p>
        </p:txBody>
      </p:sp>
      <p:sp>
        <p:nvSpPr>
          <p:cNvPr id="7" name="슬라이드 번호 개체 틀 5"/>
          <p:cNvSpPr>
            <a:spLocks noGrp="1"/>
          </p:cNvSpPr>
          <p:nvPr>
            <p:ph type="sldNum" sz="quarter" idx="12"/>
          </p:nvPr>
        </p:nvSpPr>
        <p:spPr/>
        <p:txBody>
          <a:bodyPr/>
          <a:lstStyle>
            <a:lvl1pPr>
              <a:defRPr/>
            </a:lvl1pPr>
          </a:lstStyle>
          <a:p>
            <a:pPr>
              <a:defRPr/>
            </a:pPr>
            <a:fld id="{AFDC6300-CEA3-454C-A23A-B7037D25F212}" type="slidenum">
              <a:rPr lang="ko-KR" altLang="en-US"/>
              <a:pPr>
                <a:defRPr/>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79425" y="2865438"/>
            <a:ext cx="4243388" cy="1193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79425" y="4059238"/>
            <a:ext cx="4243388" cy="7375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876800" y="2865438"/>
            <a:ext cx="4244975" cy="1193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876800" y="4059238"/>
            <a:ext cx="4244975" cy="7375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3"/>
          <p:cNvSpPr>
            <a:spLocks noGrp="1"/>
          </p:cNvSpPr>
          <p:nvPr>
            <p:ph type="dt" sz="half" idx="10"/>
          </p:nvPr>
        </p:nvSpPr>
        <p:spPr/>
        <p:txBody>
          <a:bodyPr/>
          <a:lstStyle>
            <a:lvl1pPr>
              <a:defRPr/>
            </a:lvl1pPr>
          </a:lstStyle>
          <a:p>
            <a:pPr>
              <a:defRPr/>
            </a:pPr>
            <a:r>
              <a:rPr lang="en-US" altLang="ko-KR"/>
              <a:t>MAME colloquium</a:t>
            </a:r>
            <a:endParaRPr lang="ko-KR" altLang="en-US" dirty="0"/>
          </a:p>
        </p:txBody>
      </p:sp>
      <p:sp>
        <p:nvSpPr>
          <p:cNvPr id="8" name="바닥글 개체 틀 4"/>
          <p:cNvSpPr>
            <a:spLocks noGrp="1"/>
          </p:cNvSpPr>
          <p:nvPr>
            <p:ph type="ftr" sz="quarter" idx="11"/>
          </p:nvPr>
        </p:nvSpPr>
        <p:spPr/>
        <p:txBody>
          <a:bodyPr/>
          <a:lstStyle>
            <a:lvl1pPr>
              <a:defRPr/>
            </a:lvl1pPr>
          </a:lstStyle>
          <a:p>
            <a:pPr>
              <a:defRPr/>
            </a:pPr>
            <a:r>
              <a:rPr lang="en-US" altLang="ko-KR"/>
              <a:t>MAME colloquium</a:t>
            </a:r>
            <a:endParaRPr lang="ko-KR" altLang="en-US" dirty="0"/>
          </a:p>
        </p:txBody>
      </p:sp>
      <p:sp>
        <p:nvSpPr>
          <p:cNvPr id="9" name="슬라이드 번호 개체 틀 5"/>
          <p:cNvSpPr>
            <a:spLocks noGrp="1"/>
          </p:cNvSpPr>
          <p:nvPr>
            <p:ph type="sldNum" sz="quarter" idx="12"/>
          </p:nvPr>
        </p:nvSpPr>
        <p:spPr/>
        <p:txBody>
          <a:bodyPr/>
          <a:lstStyle>
            <a:lvl1pPr>
              <a:defRPr/>
            </a:lvl1pPr>
          </a:lstStyle>
          <a:p>
            <a:pPr>
              <a:defRPr/>
            </a:pPr>
            <a:fld id="{3163D644-7A2F-4678-9FE1-D3CA05C9DA59}" type="slidenum">
              <a:rPr lang="ko-KR" altLang="en-US"/>
              <a:pPr>
                <a:defRPr/>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3"/>
          <p:cNvSpPr>
            <a:spLocks noGrp="1"/>
          </p:cNvSpPr>
          <p:nvPr>
            <p:ph type="dt" sz="half" idx="10"/>
          </p:nvPr>
        </p:nvSpPr>
        <p:spPr/>
        <p:txBody>
          <a:bodyPr/>
          <a:lstStyle>
            <a:lvl1pPr>
              <a:defRPr/>
            </a:lvl1pPr>
          </a:lstStyle>
          <a:p>
            <a:pPr>
              <a:defRPr/>
            </a:pPr>
            <a:r>
              <a:rPr lang="en-US" altLang="ko-KR"/>
              <a:t>MAME colloquium</a:t>
            </a:r>
            <a:endParaRPr lang="ko-KR" altLang="en-US" dirty="0"/>
          </a:p>
        </p:txBody>
      </p:sp>
      <p:sp>
        <p:nvSpPr>
          <p:cNvPr id="4" name="바닥글 개체 틀 4"/>
          <p:cNvSpPr>
            <a:spLocks noGrp="1"/>
          </p:cNvSpPr>
          <p:nvPr>
            <p:ph type="ftr" sz="quarter" idx="11"/>
          </p:nvPr>
        </p:nvSpPr>
        <p:spPr/>
        <p:txBody>
          <a:bodyPr/>
          <a:lstStyle>
            <a:lvl1pPr>
              <a:defRPr/>
            </a:lvl1pPr>
          </a:lstStyle>
          <a:p>
            <a:pPr>
              <a:defRPr/>
            </a:pPr>
            <a:r>
              <a:rPr lang="en-US" altLang="ko-KR"/>
              <a:t>MAME colloquium</a:t>
            </a:r>
            <a:endParaRPr lang="ko-KR" altLang="en-US" dirty="0"/>
          </a:p>
        </p:txBody>
      </p:sp>
      <p:sp>
        <p:nvSpPr>
          <p:cNvPr id="5" name="슬라이드 번호 개체 틀 5"/>
          <p:cNvSpPr>
            <a:spLocks noGrp="1"/>
          </p:cNvSpPr>
          <p:nvPr>
            <p:ph type="sldNum" sz="quarter" idx="12"/>
          </p:nvPr>
        </p:nvSpPr>
        <p:spPr/>
        <p:txBody>
          <a:bodyPr/>
          <a:lstStyle>
            <a:lvl1pPr>
              <a:defRPr/>
            </a:lvl1pPr>
          </a:lstStyle>
          <a:p>
            <a:pPr>
              <a:defRPr/>
            </a:pPr>
            <a:fld id="{4966F028-C82F-4354-AF1D-AAC3DCFABA2D}" type="slidenum">
              <a:rPr lang="ko-KR" altLang="en-US"/>
              <a:pPr>
                <a:defRPr/>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3"/>
          <p:cNvSpPr>
            <a:spLocks noGrp="1"/>
          </p:cNvSpPr>
          <p:nvPr>
            <p:ph type="dt" sz="half" idx="10"/>
          </p:nvPr>
        </p:nvSpPr>
        <p:spPr/>
        <p:txBody>
          <a:bodyPr/>
          <a:lstStyle>
            <a:lvl1pPr>
              <a:defRPr/>
            </a:lvl1pPr>
          </a:lstStyle>
          <a:p>
            <a:pPr>
              <a:defRPr/>
            </a:pPr>
            <a:r>
              <a:rPr lang="en-US" altLang="ko-KR"/>
              <a:t>MAME colloquium</a:t>
            </a:r>
            <a:endParaRPr lang="ko-KR" altLang="en-US" dirty="0"/>
          </a:p>
        </p:txBody>
      </p:sp>
      <p:sp>
        <p:nvSpPr>
          <p:cNvPr id="3" name="바닥글 개체 틀 4"/>
          <p:cNvSpPr>
            <a:spLocks noGrp="1"/>
          </p:cNvSpPr>
          <p:nvPr>
            <p:ph type="ftr" sz="quarter" idx="11"/>
          </p:nvPr>
        </p:nvSpPr>
        <p:spPr/>
        <p:txBody>
          <a:bodyPr/>
          <a:lstStyle>
            <a:lvl1pPr>
              <a:defRPr/>
            </a:lvl1pPr>
          </a:lstStyle>
          <a:p>
            <a:pPr>
              <a:defRPr/>
            </a:pPr>
            <a:r>
              <a:rPr lang="en-US" altLang="ko-KR"/>
              <a:t>MAME colloquium</a:t>
            </a:r>
            <a:endParaRPr lang="ko-KR" altLang="en-US" dirty="0"/>
          </a:p>
        </p:txBody>
      </p:sp>
      <p:sp>
        <p:nvSpPr>
          <p:cNvPr id="4" name="슬라이드 번호 개체 틀 5"/>
          <p:cNvSpPr>
            <a:spLocks noGrp="1"/>
          </p:cNvSpPr>
          <p:nvPr>
            <p:ph type="sldNum" sz="quarter" idx="12"/>
          </p:nvPr>
        </p:nvSpPr>
        <p:spPr/>
        <p:txBody>
          <a:bodyPr/>
          <a:lstStyle>
            <a:lvl1pPr>
              <a:defRPr/>
            </a:lvl1pPr>
          </a:lstStyle>
          <a:p>
            <a:pPr>
              <a:defRPr/>
            </a:pPr>
            <a:fld id="{8DB0F663-0AF4-4E49-9E10-8798F79A2399}" type="slidenum">
              <a:rPr lang="ko-KR" altLang="en-US"/>
              <a:pPr>
                <a:defRPr/>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79425" y="509588"/>
            <a:ext cx="3159125" cy="2168525"/>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754438" y="509588"/>
            <a:ext cx="5367337" cy="109251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79425" y="2678113"/>
            <a:ext cx="3159125" cy="87566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3"/>
          <p:cNvSpPr>
            <a:spLocks noGrp="1"/>
          </p:cNvSpPr>
          <p:nvPr>
            <p:ph type="dt" sz="half" idx="10"/>
          </p:nvPr>
        </p:nvSpPr>
        <p:spPr/>
        <p:txBody>
          <a:bodyPr/>
          <a:lstStyle>
            <a:lvl1pPr>
              <a:defRPr/>
            </a:lvl1pPr>
          </a:lstStyle>
          <a:p>
            <a:pPr>
              <a:defRPr/>
            </a:pPr>
            <a:r>
              <a:rPr lang="en-US" altLang="ko-KR"/>
              <a:t>MAME colloquium</a:t>
            </a:r>
            <a:endParaRPr lang="ko-KR" altLang="en-US" dirty="0"/>
          </a:p>
        </p:txBody>
      </p:sp>
      <p:sp>
        <p:nvSpPr>
          <p:cNvPr id="6" name="바닥글 개체 틀 4"/>
          <p:cNvSpPr>
            <a:spLocks noGrp="1"/>
          </p:cNvSpPr>
          <p:nvPr>
            <p:ph type="ftr" sz="quarter" idx="11"/>
          </p:nvPr>
        </p:nvSpPr>
        <p:spPr/>
        <p:txBody>
          <a:bodyPr/>
          <a:lstStyle>
            <a:lvl1pPr>
              <a:defRPr/>
            </a:lvl1pPr>
          </a:lstStyle>
          <a:p>
            <a:pPr>
              <a:defRPr/>
            </a:pPr>
            <a:r>
              <a:rPr lang="en-US" altLang="ko-KR"/>
              <a:t>MAME colloquium</a:t>
            </a:r>
            <a:endParaRPr lang="ko-KR" altLang="en-US" dirty="0"/>
          </a:p>
        </p:txBody>
      </p:sp>
      <p:sp>
        <p:nvSpPr>
          <p:cNvPr id="7" name="슬라이드 번호 개체 틀 5"/>
          <p:cNvSpPr>
            <a:spLocks noGrp="1"/>
          </p:cNvSpPr>
          <p:nvPr>
            <p:ph type="sldNum" sz="quarter" idx="12"/>
          </p:nvPr>
        </p:nvSpPr>
        <p:spPr/>
        <p:txBody>
          <a:bodyPr/>
          <a:lstStyle>
            <a:lvl1pPr>
              <a:defRPr/>
            </a:lvl1pPr>
          </a:lstStyle>
          <a:p>
            <a:pPr>
              <a:defRPr/>
            </a:pPr>
            <a:fld id="{AB06EBCF-FD89-4D2C-85B4-E845780D62BA}" type="slidenum">
              <a:rPr lang="ko-KR" altLang="en-US"/>
              <a:pPr>
                <a:defRPr/>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881188" y="8961438"/>
            <a:ext cx="5761037" cy="1057275"/>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881188" y="1144588"/>
            <a:ext cx="5761037" cy="76803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881188" y="10018713"/>
            <a:ext cx="5761037" cy="15033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3"/>
          <p:cNvSpPr>
            <a:spLocks noGrp="1"/>
          </p:cNvSpPr>
          <p:nvPr>
            <p:ph type="dt" sz="half" idx="10"/>
          </p:nvPr>
        </p:nvSpPr>
        <p:spPr/>
        <p:txBody>
          <a:bodyPr/>
          <a:lstStyle>
            <a:lvl1pPr>
              <a:defRPr/>
            </a:lvl1pPr>
          </a:lstStyle>
          <a:p>
            <a:pPr>
              <a:defRPr/>
            </a:pPr>
            <a:r>
              <a:rPr lang="en-US" altLang="ko-KR"/>
              <a:t>MAME colloquium</a:t>
            </a:r>
            <a:endParaRPr lang="ko-KR" altLang="en-US" dirty="0"/>
          </a:p>
        </p:txBody>
      </p:sp>
      <p:sp>
        <p:nvSpPr>
          <p:cNvPr id="6" name="바닥글 개체 틀 4"/>
          <p:cNvSpPr>
            <a:spLocks noGrp="1"/>
          </p:cNvSpPr>
          <p:nvPr>
            <p:ph type="ftr" sz="quarter" idx="11"/>
          </p:nvPr>
        </p:nvSpPr>
        <p:spPr/>
        <p:txBody>
          <a:bodyPr/>
          <a:lstStyle>
            <a:lvl1pPr>
              <a:defRPr/>
            </a:lvl1pPr>
          </a:lstStyle>
          <a:p>
            <a:pPr>
              <a:defRPr/>
            </a:pPr>
            <a:r>
              <a:rPr lang="en-US" altLang="ko-KR"/>
              <a:t>MAME colloquium</a:t>
            </a:r>
            <a:endParaRPr lang="ko-KR" altLang="en-US" dirty="0"/>
          </a:p>
        </p:txBody>
      </p:sp>
      <p:sp>
        <p:nvSpPr>
          <p:cNvPr id="7" name="슬라이드 번호 개체 틀 5"/>
          <p:cNvSpPr>
            <a:spLocks noGrp="1"/>
          </p:cNvSpPr>
          <p:nvPr>
            <p:ph type="sldNum" sz="quarter" idx="12"/>
          </p:nvPr>
        </p:nvSpPr>
        <p:spPr/>
        <p:txBody>
          <a:bodyPr/>
          <a:lstStyle>
            <a:lvl1pPr>
              <a:defRPr/>
            </a:lvl1pPr>
          </a:lstStyle>
          <a:p>
            <a:pPr>
              <a:defRPr/>
            </a:pPr>
            <a:fld id="{0291ACE8-4530-4BE7-AF27-5E4DFE0773E1}" type="slidenum">
              <a:rPr lang="ko-KR" altLang="en-US"/>
              <a:pPr>
                <a:defRPr/>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제목 개체 틀 1"/>
          <p:cNvSpPr>
            <a:spLocks noGrp="1"/>
          </p:cNvSpPr>
          <p:nvPr>
            <p:ph type="title"/>
          </p:nvPr>
        </p:nvSpPr>
        <p:spPr bwMode="auto">
          <a:xfrm>
            <a:off x="0" y="0"/>
            <a:ext cx="9601200" cy="297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ko-KR" altLang="en-US" smtClean="0"/>
              <a:t>마스터 제목 스타일 편집</a:t>
            </a:r>
          </a:p>
        </p:txBody>
      </p:sp>
      <p:sp>
        <p:nvSpPr>
          <p:cNvPr id="1027" name="텍스트 개체 틀 2"/>
          <p:cNvSpPr>
            <a:spLocks noGrp="1"/>
          </p:cNvSpPr>
          <p:nvPr>
            <p:ph type="body" idx="1"/>
          </p:nvPr>
        </p:nvSpPr>
        <p:spPr bwMode="auto">
          <a:xfrm>
            <a:off x="0" y="2987675"/>
            <a:ext cx="9601200" cy="8447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4" name="날짜 개체 틀 3"/>
          <p:cNvSpPr>
            <a:spLocks noGrp="1"/>
          </p:cNvSpPr>
          <p:nvPr>
            <p:ph type="dt" sz="half" idx="2"/>
          </p:nvPr>
        </p:nvSpPr>
        <p:spPr>
          <a:xfrm>
            <a:off x="228600" y="11830050"/>
            <a:ext cx="2241550" cy="681038"/>
          </a:xfrm>
          <a:prstGeom prst="rect">
            <a:avLst/>
          </a:prstGeom>
        </p:spPr>
        <p:txBody>
          <a:bodyPr vert="horz" lIns="91440" tIns="45720" rIns="91440" bIns="45720" rtlCol="0" anchor="ctr"/>
          <a:lstStyle>
            <a:lvl1pPr algn="l">
              <a:defRPr sz="1200">
                <a:solidFill>
                  <a:schemeClr val="tx1">
                    <a:tint val="75000"/>
                  </a:schemeClr>
                </a:solidFill>
                <a:latin typeface="굴림" charset="-127"/>
                <a:ea typeface="굴림" charset="-127"/>
              </a:defRPr>
            </a:lvl1pPr>
          </a:lstStyle>
          <a:p>
            <a:pPr>
              <a:defRPr/>
            </a:pPr>
            <a:r>
              <a:rPr lang="en-US" altLang="ko-KR"/>
              <a:t>MAME colloquium</a:t>
            </a:r>
            <a:endParaRPr lang="ko-KR" altLang="en-US" dirty="0"/>
          </a:p>
        </p:txBody>
      </p:sp>
      <p:sp>
        <p:nvSpPr>
          <p:cNvPr id="5" name="바닥글 개체 틀 4"/>
          <p:cNvSpPr>
            <a:spLocks noGrp="1"/>
          </p:cNvSpPr>
          <p:nvPr>
            <p:ph type="ftr" sz="quarter" idx="3"/>
          </p:nvPr>
        </p:nvSpPr>
        <p:spPr>
          <a:xfrm>
            <a:off x="0" y="0"/>
            <a:ext cx="3041650" cy="681038"/>
          </a:xfrm>
          <a:prstGeom prst="rect">
            <a:avLst/>
          </a:prstGeom>
        </p:spPr>
        <p:txBody>
          <a:bodyPr vert="horz" lIns="91440" tIns="45720" rIns="91440" bIns="45720" rtlCol="0" anchor="ctr"/>
          <a:lstStyle>
            <a:lvl1pPr algn="ctr">
              <a:defRPr sz="1200">
                <a:solidFill>
                  <a:schemeClr val="tx1">
                    <a:tint val="75000"/>
                  </a:schemeClr>
                </a:solidFill>
                <a:latin typeface="굴림" charset="-127"/>
                <a:ea typeface="굴림" charset="-127"/>
              </a:defRPr>
            </a:lvl1pPr>
          </a:lstStyle>
          <a:p>
            <a:pPr>
              <a:defRPr/>
            </a:pPr>
            <a:r>
              <a:rPr lang="en-US" altLang="ko-KR"/>
              <a:t>MAME colloquium</a:t>
            </a:r>
            <a:endParaRPr lang="ko-KR" altLang="en-US" dirty="0"/>
          </a:p>
        </p:txBody>
      </p:sp>
      <p:sp>
        <p:nvSpPr>
          <p:cNvPr id="6" name="슬라이드 번호 개체 틀 5"/>
          <p:cNvSpPr>
            <a:spLocks noGrp="1"/>
          </p:cNvSpPr>
          <p:nvPr>
            <p:ph type="sldNum" sz="quarter" idx="4"/>
          </p:nvPr>
        </p:nvSpPr>
        <p:spPr>
          <a:xfrm>
            <a:off x="6880225" y="11864975"/>
            <a:ext cx="2241550" cy="681038"/>
          </a:xfrm>
          <a:prstGeom prst="rect">
            <a:avLst/>
          </a:prstGeom>
        </p:spPr>
        <p:txBody>
          <a:bodyPr vert="horz" lIns="91440" tIns="45720" rIns="91440" bIns="45720" rtlCol="0" anchor="ctr"/>
          <a:lstStyle>
            <a:lvl1pPr algn="r">
              <a:defRPr sz="1200">
                <a:solidFill>
                  <a:schemeClr val="tx1">
                    <a:tint val="75000"/>
                  </a:schemeClr>
                </a:solidFill>
                <a:latin typeface="굴림" charset="-127"/>
                <a:ea typeface="굴림" charset="-127"/>
              </a:defRPr>
            </a:lvl1pPr>
          </a:lstStyle>
          <a:p>
            <a:pPr>
              <a:defRPr/>
            </a:pPr>
            <a:fld id="{8CF90699-77BC-4F26-9B72-BD124DC72330}" type="slidenum">
              <a:rPr lang="ko-KR" altLang="en-US"/>
              <a:pPr>
                <a:defRPr/>
              </a:pPr>
              <a:t>‹#›</a:t>
            </a:fld>
            <a:endParaRPr lang="ko-KR"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rtl="0" eaLnBrk="0" fontAlgn="base" latinLnBrk="1" hangingPunct="0">
        <a:spcBef>
          <a:spcPct val="0"/>
        </a:spcBef>
        <a:spcAft>
          <a:spcPct val="0"/>
        </a:spcAft>
        <a:defRPr sz="4400" kern="1200">
          <a:solidFill>
            <a:schemeClr val="tx1"/>
          </a:solidFill>
          <a:latin typeface="+mj-lt"/>
          <a:ea typeface="+mj-ea"/>
          <a:cs typeface="+mj-cs"/>
        </a:defRPr>
      </a:lvl1pPr>
      <a:lvl2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2pPr>
      <a:lvl3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3pPr>
      <a:lvl4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4pPr>
      <a:lvl5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5pPr>
      <a:lvl6pPr marL="457200" algn="ctr" rtl="0" fontAlgn="base" latinLnBrk="1">
        <a:spcBef>
          <a:spcPct val="0"/>
        </a:spcBef>
        <a:spcAft>
          <a:spcPct val="0"/>
        </a:spcAft>
        <a:defRPr sz="4400">
          <a:solidFill>
            <a:schemeClr val="tx1"/>
          </a:solidFill>
          <a:latin typeface="맑은 고딕" pitchFamily="50" charset="-127"/>
          <a:ea typeface="맑은 고딕" pitchFamily="50" charset="-127"/>
        </a:defRPr>
      </a:lvl6pPr>
      <a:lvl7pPr marL="914400" algn="ctr" rtl="0" fontAlgn="base" latinLnBrk="1">
        <a:spcBef>
          <a:spcPct val="0"/>
        </a:spcBef>
        <a:spcAft>
          <a:spcPct val="0"/>
        </a:spcAft>
        <a:defRPr sz="4400">
          <a:solidFill>
            <a:schemeClr val="tx1"/>
          </a:solidFill>
          <a:latin typeface="맑은 고딕" pitchFamily="50" charset="-127"/>
          <a:ea typeface="맑은 고딕" pitchFamily="50" charset="-127"/>
        </a:defRPr>
      </a:lvl7pPr>
      <a:lvl8pPr marL="1371600" algn="ctr" rtl="0" fontAlgn="base" latinLnBrk="1">
        <a:spcBef>
          <a:spcPct val="0"/>
        </a:spcBef>
        <a:spcAft>
          <a:spcPct val="0"/>
        </a:spcAft>
        <a:defRPr sz="4400">
          <a:solidFill>
            <a:schemeClr val="tx1"/>
          </a:solidFill>
          <a:latin typeface="맑은 고딕" pitchFamily="50" charset="-127"/>
          <a:ea typeface="맑은 고딕" pitchFamily="50" charset="-127"/>
        </a:defRPr>
      </a:lvl8pPr>
      <a:lvl9pPr marL="1828800" algn="ctr" rtl="0" fontAlgn="base" latinLnBrk="1">
        <a:spcBef>
          <a:spcPct val="0"/>
        </a:spcBef>
        <a:spcAft>
          <a:spcPct val="0"/>
        </a:spcAft>
        <a:defRPr sz="4400">
          <a:solidFill>
            <a:schemeClr val="tx1"/>
          </a:solidFill>
          <a:latin typeface="맑은 고딕" pitchFamily="50" charset="-127"/>
          <a:ea typeface="맑은 고딕" pitchFamily="50" charset="-127"/>
        </a:defRPr>
      </a:lvl9pPr>
    </p:titleStyle>
    <p:bodyStyle>
      <a:lvl1pPr marL="342900" indent="-342900" algn="l" rtl="0" eaLnBrk="0" fontAlgn="base" latinLnBrk="1"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latinLnBrk="1"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latinLnBrk="1"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latinLnBrk="1"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latinLnBrk="1"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그룹 4"/>
          <p:cNvGrpSpPr/>
          <p:nvPr/>
        </p:nvGrpSpPr>
        <p:grpSpPr>
          <a:xfrm>
            <a:off x="-10607" y="1080000"/>
            <a:ext cx="9622415" cy="2160000"/>
            <a:chOff x="-21215" y="0"/>
            <a:chExt cx="9622415" cy="2160000"/>
          </a:xfrm>
        </p:grpSpPr>
        <p:sp>
          <p:nvSpPr>
            <p:cNvPr id="10" name="직사각형 9"/>
            <p:cNvSpPr>
              <a:spLocks noChangeArrowheads="1"/>
            </p:cNvSpPr>
            <p:nvPr/>
          </p:nvSpPr>
          <p:spPr bwMode="auto">
            <a:xfrm>
              <a:off x="-21215" y="1080000"/>
              <a:ext cx="9622415" cy="1080000"/>
            </a:xfrm>
            <a:prstGeom prst="rect">
              <a:avLst/>
            </a:prstGeom>
            <a:solidFill>
              <a:srgbClr val="C0C0C0"/>
            </a:solidFill>
            <a:ln w="25400" algn="ctr">
              <a:noFill/>
              <a:miter lim="800000"/>
              <a:headEnd/>
              <a:tailEnd/>
            </a:ln>
          </p:spPr>
          <p:txBody>
            <a:bodyPr anchor="ctr">
              <a:noAutofit/>
            </a:bodyPr>
            <a:lstStyle/>
            <a:p>
              <a:pPr lvl="0"/>
              <a:r>
                <a:rPr lang="en-US" altLang="ko-KR" sz="28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Speaker : Prof. </a:t>
              </a:r>
              <a:r>
                <a:rPr lang="en-US" altLang="ko-KR" sz="2800" b="1" dirty="0" err="1" smtClean="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Daeil</a:t>
              </a:r>
              <a:r>
                <a:rPr lang="en-US" altLang="ko-KR" sz="2800" b="1" dirty="0" smtClean="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Kwon</a:t>
              </a:r>
            </a:p>
            <a:p>
              <a:pPr lvl="0"/>
              <a:r>
                <a:rPr lang="en-US" altLang="ko-KR" sz="2800" b="1" dirty="0" smtClean="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SKKU</a:t>
              </a:r>
              <a:endParaRPr lang="en-US" altLang="ko-KR" sz="28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11" name="TextBox 6"/>
            <p:cNvSpPr txBox="1">
              <a:spLocks noChangeArrowheads="1"/>
            </p:cNvSpPr>
            <p:nvPr/>
          </p:nvSpPr>
          <p:spPr bwMode="auto">
            <a:xfrm>
              <a:off x="-21215" y="0"/>
              <a:ext cx="9622415" cy="1080000"/>
            </a:xfrm>
            <a:prstGeom prst="rect">
              <a:avLst/>
            </a:prstGeom>
            <a:solidFill>
              <a:srgbClr val="FFC000"/>
            </a:solidFill>
            <a:ln w="9525">
              <a:noFill/>
              <a:miter lim="800000"/>
              <a:headEnd/>
              <a:tailEnd/>
            </a:ln>
          </p:spPr>
          <p:txBody>
            <a:bodyPr wrap="square" lIns="0" rIns="0" anchor="ctr">
              <a:noAutofit/>
            </a:bodyPr>
            <a:lstStyle/>
            <a:p>
              <a:endParaRPr lang="en-US" altLang="ko-KR" sz="2800" b="1"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pSp>
      <p:sp>
        <p:nvSpPr>
          <p:cNvPr id="13" name="Rectangle 15"/>
          <p:cNvSpPr>
            <a:spLocks noChangeArrowheads="1"/>
          </p:cNvSpPr>
          <p:nvPr/>
        </p:nvSpPr>
        <p:spPr bwMode="auto">
          <a:xfrm>
            <a:off x="300600" y="11160000"/>
            <a:ext cx="9196464" cy="1471511"/>
          </a:xfrm>
          <a:prstGeom prst="rect">
            <a:avLst/>
          </a:prstGeom>
          <a:noFill/>
          <a:ln w="9525">
            <a:solidFill>
              <a:srgbClr val="51353A"/>
            </a:solidFill>
            <a:prstDash val="sysDot"/>
            <a:miter lim="800000"/>
            <a:headEnd/>
            <a:tailEnd/>
          </a:ln>
        </p:spPr>
        <p:txBody>
          <a:bodyPr wrap="square" lIns="1800000" tIns="180000" rIns="1800000" bIns="180000">
            <a:spAutoFit/>
          </a:bodyPr>
          <a:lstStyle/>
          <a:p>
            <a:pPr marL="285750" indent="-285750" algn="l">
              <a:buFont typeface="Arial" panose="020B0604020202020204" pitchFamily="34" charset="0"/>
              <a:buChar char="•"/>
            </a:pPr>
            <a:r>
              <a:rPr lang="en-US" altLang="ko-KR" b="1" dirty="0" smtClean="0">
                <a:solidFill>
                  <a:srgbClr val="0066FF"/>
                </a:solidFill>
                <a:latin typeface="Verdana" pitchFamily="34" charset="0"/>
                <a:ea typeface="HY견고딕" pitchFamily="18" charset="-127"/>
                <a:cs typeface="Lucida Sans Unicode" pitchFamily="34" charset="0"/>
              </a:rPr>
              <a:t>Time</a:t>
            </a:r>
            <a:r>
              <a:rPr lang="ko-KR" altLang="en-US" b="1" dirty="0" smtClean="0">
                <a:solidFill>
                  <a:srgbClr val="0066FF"/>
                </a:solidFill>
                <a:latin typeface="Verdana" pitchFamily="34" charset="0"/>
                <a:ea typeface="HY견고딕" pitchFamily="18" charset="-127"/>
                <a:cs typeface="Lucida Sans Unicode" pitchFamily="34" charset="0"/>
              </a:rPr>
              <a:t>：</a:t>
            </a:r>
            <a:r>
              <a:rPr lang="en-US" altLang="ko-KR" b="1" dirty="0" smtClean="0">
                <a:solidFill>
                  <a:srgbClr val="FF0000"/>
                </a:solidFill>
                <a:effectLst>
                  <a:outerShdw blurRad="38100" dist="38100" dir="2700000" algn="tl">
                    <a:srgbClr val="000000">
                      <a:alpha val="43137"/>
                    </a:srgbClr>
                  </a:outerShdw>
                </a:effectLst>
                <a:latin typeface="Verdana" pitchFamily="34" charset="0"/>
                <a:ea typeface="HY견고딕" pitchFamily="18" charset="-127"/>
                <a:cs typeface="Lucida Sans Unicode" pitchFamily="34" charset="0"/>
              </a:rPr>
              <a:t>16:00 </a:t>
            </a:r>
            <a:r>
              <a:rPr lang="en-US" altLang="ko-KR" b="1" dirty="0" smtClean="0">
                <a:solidFill>
                  <a:srgbClr val="4D4D4D"/>
                </a:solidFill>
                <a:latin typeface="Verdana" pitchFamily="34" charset="0"/>
                <a:ea typeface="HY견고딕" pitchFamily="18" charset="-127"/>
                <a:cs typeface="Lucida Sans Unicode" pitchFamily="34" charset="0"/>
              </a:rPr>
              <a:t>on </a:t>
            </a:r>
            <a:r>
              <a:rPr lang="en-US" altLang="ko-KR" b="1" dirty="0" smtClean="0">
                <a:solidFill>
                  <a:srgbClr val="4D4D4D"/>
                </a:solidFill>
                <a:latin typeface="Verdana" pitchFamily="34" charset="0"/>
                <a:ea typeface="HY견고딕" pitchFamily="18" charset="-127"/>
                <a:cs typeface="Lucida Sans Unicode" pitchFamily="34" charset="0"/>
              </a:rPr>
              <a:t>September </a:t>
            </a:r>
            <a:r>
              <a:rPr lang="en-US" altLang="ko-KR" b="1" dirty="0" smtClean="0">
                <a:solidFill>
                  <a:srgbClr val="4D4D4D"/>
                </a:solidFill>
                <a:latin typeface="Verdana" pitchFamily="34" charset="0"/>
                <a:ea typeface="HY견고딕" pitchFamily="18" charset="-127"/>
                <a:cs typeface="Lucida Sans Unicode" pitchFamily="34" charset="0"/>
              </a:rPr>
              <a:t>17</a:t>
            </a:r>
            <a:r>
              <a:rPr lang="en-US" altLang="ko-KR" b="1" baseline="30000" dirty="0" smtClean="0">
                <a:solidFill>
                  <a:srgbClr val="4D4D4D"/>
                </a:solidFill>
                <a:latin typeface="Verdana" pitchFamily="34" charset="0"/>
                <a:ea typeface="HY견고딕" pitchFamily="18" charset="-127"/>
                <a:cs typeface="Lucida Sans Unicode" pitchFamily="34" charset="0"/>
              </a:rPr>
              <a:t>th</a:t>
            </a:r>
            <a:r>
              <a:rPr lang="en-US" altLang="ko-KR" b="1" dirty="0" smtClean="0">
                <a:solidFill>
                  <a:srgbClr val="4D4D4D"/>
                </a:solidFill>
                <a:latin typeface="Verdana" pitchFamily="34" charset="0"/>
                <a:ea typeface="HY견고딕" pitchFamily="18" charset="-127"/>
                <a:cs typeface="Lucida Sans Unicode" pitchFamily="34" charset="0"/>
              </a:rPr>
              <a:t> </a:t>
            </a:r>
            <a:r>
              <a:rPr lang="en-US" altLang="ko-KR" b="1" dirty="0" smtClean="0">
                <a:solidFill>
                  <a:srgbClr val="4D4D4D"/>
                </a:solidFill>
                <a:latin typeface="Verdana" pitchFamily="34" charset="0"/>
                <a:ea typeface="HY견고딕" pitchFamily="18" charset="-127"/>
                <a:cs typeface="Lucida Sans Unicode" pitchFamily="34" charset="0"/>
              </a:rPr>
              <a:t>(Thu)</a:t>
            </a:r>
          </a:p>
          <a:p>
            <a:pPr marL="285750" indent="-285750" algn="l">
              <a:buFont typeface="Arial" panose="020B0604020202020204" pitchFamily="34" charset="0"/>
              <a:buChar char="•"/>
            </a:pPr>
            <a:r>
              <a:rPr lang="en-US" altLang="ko-KR" b="1" dirty="0" smtClean="0">
                <a:solidFill>
                  <a:srgbClr val="0066FF"/>
                </a:solidFill>
                <a:latin typeface="Verdana" pitchFamily="34" charset="0"/>
                <a:ea typeface="HY견고딕" pitchFamily="18" charset="-127"/>
                <a:cs typeface="Lucida Sans Unicode" pitchFamily="34" charset="0"/>
              </a:rPr>
              <a:t>Location</a:t>
            </a:r>
            <a:r>
              <a:rPr lang="ko-KR" altLang="en-US" b="1" dirty="0" smtClean="0">
                <a:solidFill>
                  <a:srgbClr val="0066FF"/>
                </a:solidFill>
                <a:latin typeface="Verdana" pitchFamily="34" charset="0"/>
                <a:ea typeface="HY견고딕" pitchFamily="18" charset="-127"/>
                <a:cs typeface="Lucida Sans Unicode" pitchFamily="34" charset="0"/>
              </a:rPr>
              <a:t>：</a:t>
            </a:r>
            <a:r>
              <a:rPr lang="en-US" altLang="ko-KR" b="1" dirty="0" smtClean="0">
                <a:solidFill>
                  <a:srgbClr val="5F5F5F"/>
                </a:solidFill>
                <a:latin typeface="Verdana" pitchFamily="34" charset="0"/>
                <a:ea typeface="HY견고딕" pitchFamily="18" charset="-127"/>
                <a:cs typeface="Lucida Sans Unicode" pitchFamily="34" charset="0"/>
              </a:rPr>
              <a:t>Online</a:t>
            </a:r>
            <a:endParaRPr lang="en-US" altLang="ko-KR" b="1" dirty="0" smtClean="0">
              <a:solidFill>
                <a:srgbClr val="FF0000"/>
              </a:solidFill>
              <a:effectLst>
                <a:outerShdw blurRad="38100" dist="38100" dir="2700000" algn="tl">
                  <a:srgbClr val="000000">
                    <a:alpha val="43137"/>
                  </a:srgbClr>
                </a:outerShdw>
              </a:effectLst>
              <a:latin typeface="Verdana" pitchFamily="34" charset="0"/>
              <a:ea typeface="HY견고딕" pitchFamily="18" charset="-127"/>
              <a:cs typeface="Lucida Sans Unicode" pitchFamily="34" charset="0"/>
            </a:endParaRPr>
          </a:p>
          <a:p>
            <a:pPr marL="285750" indent="-285750" algn="l">
              <a:buFont typeface="Arial" panose="020B0604020202020204" pitchFamily="34" charset="0"/>
              <a:buChar char="•"/>
            </a:pPr>
            <a:r>
              <a:rPr lang="en-US" altLang="ko-KR" b="1" dirty="0" smtClean="0">
                <a:solidFill>
                  <a:srgbClr val="0066FF"/>
                </a:solidFill>
                <a:latin typeface="Verdana" pitchFamily="34" charset="0"/>
                <a:ea typeface="HY견고딕" pitchFamily="18" charset="-127"/>
                <a:cs typeface="Lucida Sans Unicode" pitchFamily="34" charset="0"/>
              </a:rPr>
              <a:t>Contact</a:t>
            </a:r>
            <a:r>
              <a:rPr lang="ko-KR" altLang="en-US" b="1" dirty="0" smtClean="0">
                <a:solidFill>
                  <a:srgbClr val="0066FF"/>
                </a:solidFill>
                <a:latin typeface="Verdana" pitchFamily="34" charset="0"/>
                <a:ea typeface="HY견고딕" pitchFamily="18" charset="-127"/>
                <a:cs typeface="Lucida Sans Unicode" pitchFamily="34" charset="0"/>
              </a:rPr>
              <a:t>：</a:t>
            </a:r>
            <a:r>
              <a:rPr lang="en-US" altLang="ko-KR" b="1" dirty="0">
                <a:solidFill>
                  <a:srgbClr val="5F5F5F"/>
                </a:solidFill>
                <a:latin typeface="Verdana" pitchFamily="34" charset="0"/>
                <a:ea typeface="HY견고딕" pitchFamily="18" charset="-127"/>
                <a:cs typeface="Lucida Sans Unicode" pitchFamily="34" charset="0"/>
              </a:rPr>
              <a:t>Prof. </a:t>
            </a:r>
            <a:r>
              <a:rPr lang="en-US" altLang="ko-KR" b="1" dirty="0" smtClean="0">
                <a:solidFill>
                  <a:srgbClr val="5F5F5F"/>
                </a:solidFill>
                <a:latin typeface="Verdana" pitchFamily="34" charset="0"/>
                <a:ea typeface="HY견고딕" pitchFamily="18" charset="-127"/>
                <a:cs typeface="Lucida Sans Unicode" pitchFamily="34" charset="0"/>
              </a:rPr>
              <a:t>Sang </a:t>
            </a:r>
            <a:r>
              <a:rPr lang="en-US" altLang="ko-KR" b="1" dirty="0" err="1" smtClean="0">
                <a:solidFill>
                  <a:srgbClr val="5F5F5F"/>
                </a:solidFill>
                <a:latin typeface="Verdana" pitchFamily="34" charset="0"/>
                <a:ea typeface="HY견고딕" pitchFamily="18" charset="-127"/>
                <a:cs typeface="Lucida Sans Unicode" pitchFamily="34" charset="0"/>
              </a:rPr>
              <a:t>Hoon</a:t>
            </a:r>
            <a:r>
              <a:rPr lang="en-US" altLang="ko-KR" b="1" dirty="0" smtClean="0">
                <a:solidFill>
                  <a:srgbClr val="5F5F5F"/>
                </a:solidFill>
                <a:latin typeface="Verdana" pitchFamily="34" charset="0"/>
                <a:ea typeface="HY견고딕" pitchFamily="18" charset="-127"/>
                <a:cs typeface="Lucida Sans Unicode" pitchFamily="34" charset="0"/>
              </a:rPr>
              <a:t> Kang</a:t>
            </a:r>
            <a:r>
              <a:rPr lang="en-US" altLang="ko-KR" b="1" dirty="0" smtClean="0">
                <a:solidFill>
                  <a:srgbClr val="5F5F5F"/>
                </a:solidFill>
                <a:latin typeface="Verdana" pitchFamily="34" charset="0"/>
                <a:ea typeface="HY견고딕" pitchFamily="18" charset="-127"/>
                <a:cs typeface="Lucida Sans Unicode" pitchFamily="34" charset="0"/>
              </a:rPr>
              <a:t>		</a:t>
            </a:r>
            <a:r>
              <a:rPr lang="en-US" altLang="ko-KR" b="1" dirty="0">
                <a:solidFill>
                  <a:srgbClr val="5F5F5F"/>
                </a:solidFill>
                <a:latin typeface="Verdana" pitchFamily="34" charset="0"/>
                <a:ea typeface="HY견고딕" pitchFamily="18" charset="-127"/>
                <a:cs typeface="Lucida Sans Unicode" pitchFamily="34" charset="0"/>
              </a:rPr>
              <a:t>       </a:t>
            </a:r>
            <a:r>
              <a:rPr lang="en-US" altLang="ko-KR" b="1" dirty="0" smtClean="0">
                <a:solidFill>
                  <a:srgbClr val="5F5F5F"/>
                </a:solidFill>
                <a:latin typeface="Verdana" pitchFamily="34" charset="0"/>
                <a:ea typeface="HY견고딕" pitchFamily="18" charset="-127"/>
                <a:cs typeface="Lucida Sans Unicode" pitchFamily="34" charset="0"/>
              </a:rPr>
              <a:t>       	       </a:t>
            </a:r>
            <a:r>
              <a:rPr lang="en-US" altLang="ko-KR" b="1" dirty="0" smtClean="0">
                <a:solidFill>
                  <a:srgbClr val="5F5F5F"/>
                </a:solidFill>
                <a:latin typeface="Verdana" pitchFamily="34" charset="0"/>
                <a:ea typeface="HY견고딕" pitchFamily="18" charset="-127"/>
                <a:cs typeface="Lucida Sans Unicode" pitchFamily="34" charset="0"/>
              </a:rPr>
              <a:t>(</a:t>
            </a:r>
            <a:r>
              <a:rPr lang="en-US" altLang="ko-KR" b="1" dirty="0" smtClean="0">
                <a:solidFill>
                  <a:srgbClr val="5F5F5F"/>
                </a:solidFill>
                <a:latin typeface="Verdana" pitchFamily="34" charset="0"/>
                <a:ea typeface="HY견고딕" pitchFamily="18" charset="-127"/>
                <a:cs typeface="Lucida Sans Unicode" pitchFamily="34" charset="0"/>
              </a:rPr>
              <a:t>sanghkang</a:t>
            </a:r>
            <a:r>
              <a:rPr lang="en-US" altLang="ko-KR" b="1" dirty="0" smtClean="0">
                <a:solidFill>
                  <a:srgbClr val="5F5F5F"/>
                </a:solidFill>
                <a:latin typeface="Verdana" pitchFamily="34" charset="0"/>
                <a:ea typeface="HY견고딕" pitchFamily="18" charset="-127"/>
                <a:cs typeface="Lucida Sans Unicode" pitchFamily="34" charset="0"/>
              </a:rPr>
              <a:t>@unist.ac.kr</a:t>
            </a:r>
            <a:r>
              <a:rPr lang="en-US" altLang="ko-KR" b="1" dirty="0" smtClean="0">
                <a:solidFill>
                  <a:srgbClr val="5F5F5F"/>
                </a:solidFill>
                <a:latin typeface="Verdana" pitchFamily="34" charset="0"/>
                <a:ea typeface="HY견고딕" pitchFamily="18" charset="-127"/>
                <a:cs typeface="Lucida Sans Unicode" pitchFamily="34" charset="0"/>
              </a:rPr>
              <a:t>)</a:t>
            </a:r>
            <a:endParaRPr lang="en-US" altLang="ko-KR" b="1" dirty="0">
              <a:solidFill>
                <a:srgbClr val="5F5F5F"/>
              </a:solidFill>
              <a:latin typeface="Verdana" pitchFamily="34" charset="0"/>
              <a:ea typeface="HY견고딕" pitchFamily="18" charset="-127"/>
              <a:cs typeface="Lucida Sans Unicode" pitchFamily="34" charset="0"/>
            </a:endParaRPr>
          </a:p>
        </p:txBody>
      </p:sp>
      <p:sp>
        <p:nvSpPr>
          <p:cNvPr id="15" name="직사각형 14"/>
          <p:cNvSpPr/>
          <p:nvPr/>
        </p:nvSpPr>
        <p:spPr>
          <a:xfrm>
            <a:off x="3788945" y="3504556"/>
            <a:ext cx="2023311" cy="646331"/>
          </a:xfrm>
          <a:prstGeom prst="rect">
            <a:avLst/>
          </a:prstGeom>
        </p:spPr>
        <p:txBody>
          <a:bodyPr wrap="none">
            <a:spAutoFit/>
          </a:bodyPr>
          <a:lstStyle/>
          <a:p>
            <a:r>
              <a:rPr lang="en-US" altLang="ko-KR" sz="3600" b="1" dirty="0">
                <a:solidFill>
                  <a:schemeClr val="tx2">
                    <a:lumMod val="60000"/>
                    <a:lumOff val="40000"/>
                  </a:schemeClr>
                </a:solidFill>
                <a:effectLst>
                  <a:outerShdw blurRad="38100" dist="38100" dir="2700000" algn="tl">
                    <a:srgbClr val="000000">
                      <a:alpha val="43137"/>
                    </a:srgbClr>
                  </a:outerShdw>
                </a:effectLst>
                <a:latin typeface="+mn-ea"/>
                <a:cs typeface="Calibri" pitchFamily="34" charset="0"/>
              </a:rPr>
              <a:t>Abstract</a:t>
            </a:r>
            <a:endParaRPr lang="ko-KR" altLang="en-US" sz="3600" dirty="0"/>
          </a:p>
        </p:txBody>
      </p:sp>
      <p:sp>
        <p:nvSpPr>
          <p:cNvPr id="16" name="Text Box 14"/>
          <p:cNvSpPr txBox="1">
            <a:spLocks noChangeArrowheads="1"/>
          </p:cNvSpPr>
          <p:nvPr/>
        </p:nvSpPr>
        <p:spPr bwMode="auto">
          <a:xfrm>
            <a:off x="300600" y="4415443"/>
            <a:ext cx="9000000" cy="6480000"/>
          </a:xfrm>
          <a:prstGeom prst="rect">
            <a:avLst/>
          </a:prstGeom>
          <a:noFill/>
          <a:ln w="9525" algn="ctr">
            <a:noFill/>
            <a:miter lim="800000"/>
            <a:headEnd/>
            <a:tailEnd/>
          </a:ln>
        </p:spPr>
        <p:txBody>
          <a:bodyPr wrap="square" lIns="127993" tIns="63997" rIns="127993" bIns="63997" anchor="ctr" anchorCtr="0">
            <a:noAutofit/>
          </a:bodyPr>
          <a:lstStyle/>
          <a:p>
            <a:pPr algn="just">
              <a:lnSpc>
                <a:spcPct val="150000"/>
              </a:lnSpc>
            </a:pPr>
            <a:r>
              <a:rPr lang="en-US" altLang="ko-KR" dirty="0">
                <a:solidFill>
                  <a:schemeClr val="tx1"/>
                </a:solidFill>
                <a:latin typeface="+mn-ea"/>
                <a:ea typeface="+mn-ea"/>
              </a:rPr>
              <a:t>Over the past 10 years, PHM(Prognostics and Health Management) has become a core enabling technology across industries, including manufacturing, avionics, and transportation. This talk presents the historical development of PHM, the major differentiation points, and implementation approaches with practical applications. The case studies include deep learning-based transformer diagnosis and li-ion battery reliability test time reduction. This talk will also discuss the current challenges and future outlook for students to think about the industry’s core competency.</a:t>
            </a:r>
            <a:endParaRPr lang="en-US" altLang="ko-KR" sz="1600" dirty="0">
              <a:solidFill>
                <a:schemeClr val="tx1"/>
              </a:solidFill>
              <a:latin typeface="+mn-ea"/>
              <a:ea typeface="+mn-ea"/>
              <a:cs typeface="Arial Unicode MS" panose="020B0604020202020204" pitchFamily="50" charset="-127"/>
            </a:endParaRPr>
          </a:p>
        </p:txBody>
      </p:sp>
      <p:grpSp>
        <p:nvGrpSpPr>
          <p:cNvPr id="4" name="그룹 3"/>
          <p:cNvGrpSpPr/>
          <p:nvPr/>
        </p:nvGrpSpPr>
        <p:grpSpPr>
          <a:xfrm>
            <a:off x="104136" y="0"/>
            <a:ext cx="9392928" cy="889413"/>
            <a:chOff x="104136" y="5956094"/>
            <a:chExt cx="9392928" cy="889413"/>
          </a:xfrm>
        </p:grpSpPr>
        <p:sp>
          <p:nvSpPr>
            <p:cNvPr id="7" name="TextBox 6"/>
            <p:cNvSpPr txBox="1"/>
            <p:nvPr/>
          </p:nvSpPr>
          <p:spPr>
            <a:xfrm>
              <a:off x="2368272" y="5985302"/>
              <a:ext cx="7128792" cy="830997"/>
            </a:xfrm>
            <a:prstGeom prst="rect">
              <a:avLst/>
            </a:prstGeom>
            <a:noFill/>
            <a:ln>
              <a:noFill/>
            </a:ln>
            <a:effectLst>
              <a:outerShdw blurRad="50800" dist="38100" dir="2700000" algn="tl" rotWithShape="0">
                <a:prstClr val="black">
                  <a:alpha val="40000"/>
                </a:prstClr>
              </a:outerShdw>
            </a:effectLst>
            <a:scene3d>
              <a:camera prst="orthographicFront"/>
              <a:lightRig rig="threePt" dir="t"/>
            </a:scene3d>
            <a:sp3d>
              <a:bevelT/>
            </a:sp3d>
          </p:spPr>
          <p:txBody>
            <a:bodyPr wrap="square" lIns="0" rIns="0" rtlCol="0">
              <a:spAutoFit/>
            </a:bodyPr>
            <a:lstStyle/>
            <a:p>
              <a:r>
                <a:rPr lang="en-US" altLang="ko-KR" sz="4800" b="1" dirty="0">
                  <a:solidFill>
                    <a:schemeClr val="accent1">
                      <a:lumMod val="50000"/>
                    </a:schemeClr>
                  </a:solidFill>
                  <a:effectLst>
                    <a:outerShdw blurRad="38100" dist="38100" dir="2700000" algn="tl">
                      <a:srgbClr val="000000">
                        <a:alpha val="43137"/>
                      </a:srgbClr>
                    </a:outerShdw>
                  </a:effectLst>
                  <a:latin typeface="+mn-lt"/>
                  <a:ea typeface="돋움" pitchFamily="50" charset="-127"/>
                  <a:cs typeface="Aharoni" pitchFamily="2" charset="-79"/>
                </a:rPr>
                <a:t>Mechanical Engineering</a:t>
              </a:r>
            </a:p>
          </p:txBody>
        </p:sp>
        <p:pic>
          <p:nvPicPr>
            <p:cNvPr id="2" name="그림 1"/>
            <p:cNvPicPr>
              <a:picLocks noChangeAspect="1"/>
            </p:cNvPicPr>
            <p:nvPr/>
          </p:nvPicPr>
          <p:blipFill rotWithShape="1">
            <a:blip r:embed="rId2">
              <a:extLst>
                <a:ext uri="{28A0092B-C50C-407E-A947-70E740481C1C}">
                  <a14:useLocalDpi xmlns:a14="http://schemas.microsoft.com/office/drawing/2010/main" val="0"/>
                </a:ext>
              </a:extLst>
            </a:blip>
            <a:srcRect l="25399" t="29414" r="26347" b="55679"/>
            <a:stretch/>
          </p:blipFill>
          <p:spPr>
            <a:xfrm>
              <a:off x="104136" y="5956094"/>
              <a:ext cx="2160000" cy="889413"/>
            </a:xfrm>
            <a:prstGeom prst="rect">
              <a:avLst/>
            </a:prstGeom>
            <a:noFill/>
            <a:ln>
              <a:noFill/>
            </a:ln>
          </p:spPr>
        </p:pic>
      </p:grpSp>
      <p:sp>
        <p:nvSpPr>
          <p:cNvPr id="14" name="TextBox 6"/>
          <p:cNvSpPr txBox="1">
            <a:spLocks noChangeArrowheads="1"/>
          </p:cNvSpPr>
          <p:nvPr/>
        </p:nvSpPr>
        <p:spPr bwMode="auto">
          <a:xfrm>
            <a:off x="77835" y="1109208"/>
            <a:ext cx="9523365" cy="1080000"/>
          </a:xfrm>
          <a:prstGeom prst="rect">
            <a:avLst/>
          </a:prstGeom>
          <a:solidFill>
            <a:srgbClr val="FFC000"/>
          </a:solidFill>
          <a:ln w="9525">
            <a:noFill/>
            <a:miter lim="800000"/>
            <a:headEnd/>
            <a:tailEnd/>
          </a:ln>
        </p:spPr>
        <p:txBody>
          <a:bodyPr wrap="square" lIns="0" rIns="0" anchor="ctr">
            <a:noAutofit/>
          </a:bodyPr>
          <a:lstStyle/>
          <a:p>
            <a:r>
              <a:rPr lang="en-US" altLang="ko-KR" sz="2000" b="1"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Prognostics and Health Management: Current Challenges and Future Outlook</a:t>
            </a:r>
            <a:endParaRPr lang="en-US" altLang="ko-KR" sz="2000" b="1"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33216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2703</TotalTime>
  <Words>125</Words>
  <Application>Microsoft Office PowerPoint</Application>
  <PresentationFormat>A3 용지(297x420mm)</PresentationFormat>
  <Paragraphs>9</Paragraphs>
  <Slides>1</Slides>
  <Notes>0</Notes>
  <HiddenSlides>0</HiddenSlides>
  <MMClips>0</MMClips>
  <ScaleCrop>false</ScaleCrop>
  <HeadingPairs>
    <vt:vector size="6" baseType="variant">
      <vt:variant>
        <vt:lpstr>사용한 글꼴</vt:lpstr>
      </vt:variant>
      <vt:variant>
        <vt:i4>12</vt:i4>
      </vt:variant>
      <vt:variant>
        <vt:lpstr>테마</vt:lpstr>
      </vt:variant>
      <vt:variant>
        <vt:i4>1</vt:i4>
      </vt:variant>
      <vt:variant>
        <vt:lpstr>슬라이드 제목</vt:lpstr>
      </vt:variant>
      <vt:variant>
        <vt:i4>1</vt:i4>
      </vt:variant>
    </vt:vector>
  </HeadingPairs>
  <TitlesOfParts>
    <vt:vector size="14" baseType="lpstr">
      <vt:lpstr>Aharoni</vt:lpstr>
      <vt:lpstr>Arial Unicode MS</vt:lpstr>
      <vt:lpstr>HY견고딕</vt:lpstr>
      <vt:lpstr>VAG Round</vt:lpstr>
      <vt:lpstr>굴림</vt:lpstr>
      <vt:lpstr>돋움</vt:lpstr>
      <vt:lpstr>맑은 고딕</vt:lpstr>
      <vt:lpstr>Arial</vt:lpstr>
      <vt:lpstr>Calibri</vt:lpstr>
      <vt:lpstr>Lucida Sans Unicode</vt:lpstr>
      <vt:lpstr>Tahoma</vt:lpstr>
      <vt:lpstr>Verdana</vt:lpstr>
      <vt:lpstr>디자인 사용자 지정</vt:lpstr>
      <vt:lpstr>PowerPoint 프레젠테이션</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User</dc:creator>
  <cp:lastModifiedBy>(직원) Jina Yoon 윤진아 (기계항공및원자력공학부행정실)</cp:lastModifiedBy>
  <cp:revision>430</cp:revision>
  <cp:lastPrinted>2019-10-08T04:21:52Z</cp:lastPrinted>
  <dcterms:created xsi:type="dcterms:W3CDTF">2009-03-17T03:02:05Z</dcterms:created>
  <dcterms:modified xsi:type="dcterms:W3CDTF">2020-09-15T09:20:29Z</dcterms:modified>
</cp:coreProperties>
</file>